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05" r:id="rId3"/>
    <p:sldId id="283" r:id="rId4"/>
    <p:sldId id="284" r:id="rId5"/>
    <p:sldId id="293" r:id="rId6"/>
    <p:sldId id="303" r:id="rId7"/>
    <p:sldId id="296" r:id="rId8"/>
    <p:sldId id="297" r:id="rId9"/>
    <p:sldId id="287" r:id="rId10"/>
    <p:sldId id="298" r:id="rId11"/>
    <p:sldId id="299" r:id="rId12"/>
    <p:sldId id="289" r:id="rId13"/>
    <p:sldId id="300" r:id="rId14"/>
    <p:sldId id="30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264F8-F3F6-4D5A-85DB-BAD51058C7DD}" v="1104" dt="2025-07-23T13:39:30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9" autoAdjust="0"/>
  </p:normalViewPr>
  <p:slideViewPr>
    <p:cSldViewPr snapToGrid="0">
      <p:cViewPr varScale="1">
        <p:scale>
          <a:sx n="84" d="100"/>
          <a:sy n="84" d="100"/>
        </p:scale>
        <p:origin x="50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nagunta, Bharathi" userId="ee5409a9-0207-4423-ae5d-b8f7cb3b225e" providerId="ADAL" clId="{E1FB524B-757B-4C39-AA45-378FB1F383FA}"/>
    <pc:docChg chg="delSld modSld sldOrd">
      <pc:chgData name="Sudanagunta, Bharathi" userId="ee5409a9-0207-4423-ae5d-b8f7cb3b225e" providerId="ADAL" clId="{E1FB524B-757B-4C39-AA45-378FB1F383FA}" dt="2025-07-24T11:29:38.786" v="15" actId="6549"/>
      <pc:docMkLst>
        <pc:docMk/>
      </pc:docMkLst>
      <pc:sldChg chg="modNotesTx">
        <pc:chgData name="Sudanagunta, Bharathi" userId="ee5409a9-0207-4423-ae5d-b8f7cb3b225e" providerId="ADAL" clId="{E1FB524B-757B-4C39-AA45-378FB1F383FA}" dt="2025-07-24T11:28:50.921" v="4" actId="6549"/>
        <pc:sldMkLst>
          <pc:docMk/>
          <pc:sldMk cId="3320826602" sldId="283"/>
        </pc:sldMkLst>
      </pc:sldChg>
      <pc:sldChg chg="modNotesTx">
        <pc:chgData name="Sudanagunta, Bharathi" userId="ee5409a9-0207-4423-ae5d-b8f7cb3b225e" providerId="ADAL" clId="{E1FB524B-757B-4C39-AA45-378FB1F383FA}" dt="2025-07-24T11:28:54.613" v="5" actId="6549"/>
        <pc:sldMkLst>
          <pc:docMk/>
          <pc:sldMk cId="3142791417" sldId="284"/>
        </pc:sldMkLst>
      </pc:sldChg>
      <pc:sldChg chg="modNotesTx">
        <pc:chgData name="Sudanagunta, Bharathi" userId="ee5409a9-0207-4423-ae5d-b8f7cb3b225e" providerId="ADAL" clId="{E1FB524B-757B-4C39-AA45-378FB1F383FA}" dt="2025-07-24T11:29:20.603" v="10" actId="6549"/>
        <pc:sldMkLst>
          <pc:docMk/>
          <pc:sldMk cId="755085635" sldId="287"/>
        </pc:sldMkLst>
      </pc:sldChg>
      <pc:sldChg chg="modNotesTx">
        <pc:chgData name="Sudanagunta, Bharathi" userId="ee5409a9-0207-4423-ae5d-b8f7cb3b225e" providerId="ADAL" clId="{E1FB524B-757B-4C39-AA45-378FB1F383FA}" dt="2025-07-24T11:29:31.962" v="13" actId="6549"/>
        <pc:sldMkLst>
          <pc:docMk/>
          <pc:sldMk cId="1838702834" sldId="289"/>
        </pc:sldMkLst>
      </pc:sldChg>
      <pc:sldChg chg="modNotesTx">
        <pc:chgData name="Sudanagunta, Bharathi" userId="ee5409a9-0207-4423-ae5d-b8f7cb3b225e" providerId="ADAL" clId="{E1FB524B-757B-4C39-AA45-378FB1F383FA}" dt="2025-07-24T11:29:01.820" v="6" actId="6549"/>
        <pc:sldMkLst>
          <pc:docMk/>
          <pc:sldMk cId="1131107955" sldId="293"/>
        </pc:sldMkLst>
      </pc:sldChg>
      <pc:sldChg chg="modNotesTx">
        <pc:chgData name="Sudanagunta, Bharathi" userId="ee5409a9-0207-4423-ae5d-b8f7cb3b225e" providerId="ADAL" clId="{E1FB524B-757B-4C39-AA45-378FB1F383FA}" dt="2025-07-24T11:29:12.025" v="8" actId="6549"/>
        <pc:sldMkLst>
          <pc:docMk/>
          <pc:sldMk cId="1423734783" sldId="296"/>
        </pc:sldMkLst>
      </pc:sldChg>
      <pc:sldChg chg="modNotesTx">
        <pc:chgData name="Sudanagunta, Bharathi" userId="ee5409a9-0207-4423-ae5d-b8f7cb3b225e" providerId="ADAL" clId="{E1FB524B-757B-4C39-AA45-378FB1F383FA}" dt="2025-07-24T11:29:15.066" v="9" actId="6549"/>
        <pc:sldMkLst>
          <pc:docMk/>
          <pc:sldMk cId="544511028" sldId="297"/>
        </pc:sldMkLst>
      </pc:sldChg>
      <pc:sldChg chg="modNotesTx">
        <pc:chgData name="Sudanagunta, Bharathi" userId="ee5409a9-0207-4423-ae5d-b8f7cb3b225e" providerId="ADAL" clId="{E1FB524B-757B-4C39-AA45-378FB1F383FA}" dt="2025-07-24T11:29:24.950" v="11" actId="6549"/>
        <pc:sldMkLst>
          <pc:docMk/>
          <pc:sldMk cId="2594142254" sldId="298"/>
        </pc:sldMkLst>
      </pc:sldChg>
      <pc:sldChg chg="modNotesTx">
        <pc:chgData name="Sudanagunta, Bharathi" userId="ee5409a9-0207-4423-ae5d-b8f7cb3b225e" providerId="ADAL" clId="{E1FB524B-757B-4C39-AA45-378FB1F383FA}" dt="2025-07-24T11:29:28.389" v="12" actId="6549"/>
        <pc:sldMkLst>
          <pc:docMk/>
          <pc:sldMk cId="1661616435" sldId="299"/>
        </pc:sldMkLst>
      </pc:sldChg>
      <pc:sldChg chg="modNotesTx">
        <pc:chgData name="Sudanagunta, Bharathi" userId="ee5409a9-0207-4423-ae5d-b8f7cb3b225e" providerId="ADAL" clId="{E1FB524B-757B-4C39-AA45-378FB1F383FA}" dt="2025-07-24T11:29:35.098" v="14" actId="6549"/>
        <pc:sldMkLst>
          <pc:docMk/>
          <pc:sldMk cId="3639696985" sldId="300"/>
        </pc:sldMkLst>
      </pc:sldChg>
      <pc:sldChg chg="modNotesTx">
        <pc:chgData name="Sudanagunta, Bharathi" userId="ee5409a9-0207-4423-ae5d-b8f7cb3b225e" providerId="ADAL" clId="{E1FB524B-757B-4C39-AA45-378FB1F383FA}" dt="2025-07-24T11:29:07.349" v="7" actId="6549"/>
        <pc:sldMkLst>
          <pc:docMk/>
          <pc:sldMk cId="2135470375" sldId="303"/>
        </pc:sldMkLst>
      </pc:sldChg>
      <pc:sldChg chg="modNotesTx">
        <pc:chgData name="Sudanagunta, Bharathi" userId="ee5409a9-0207-4423-ae5d-b8f7cb3b225e" providerId="ADAL" clId="{E1FB524B-757B-4C39-AA45-378FB1F383FA}" dt="2025-07-24T11:29:38.786" v="15" actId="6549"/>
        <pc:sldMkLst>
          <pc:docMk/>
          <pc:sldMk cId="2009252884" sldId="304"/>
        </pc:sldMkLst>
      </pc:sldChg>
      <pc:sldChg chg="modNotesTx">
        <pc:chgData name="Sudanagunta, Bharathi" userId="ee5409a9-0207-4423-ae5d-b8f7cb3b225e" providerId="ADAL" clId="{E1FB524B-757B-4C39-AA45-378FB1F383FA}" dt="2025-07-24T11:28:44.023" v="3" actId="6549"/>
        <pc:sldMkLst>
          <pc:docMk/>
          <pc:sldMk cId="1007038033" sldId="305"/>
        </pc:sldMkLst>
      </pc:sldChg>
      <pc:sldChg chg="del ord">
        <pc:chgData name="Sudanagunta, Bharathi" userId="ee5409a9-0207-4423-ae5d-b8f7cb3b225e" providerId="ADAL" clId="{E1FB524B-757B-4C39-AA45-378FB1F383FA}" dt="2025-07-24T11:28:36.036" v="2" actId="47"/>
        <pc:sldMkLst>
          <pc:docMk/>
          <pc:sldMk cId="2023893437" sldId="307"/>
        </pc:sldMkLst>
      </pc:sldChg>
    </pc:docChg>
  </pc:docChgLst>
  <pc:docChgLst>
    <pc:chgData name="Sudanagunta, Bharathi" userId="ee5409a9-0207-4423-ae5d-b8f7cb3b225e" providerId="ADAL" clId="{624264F8-F3F6-4D5A-85DB-BAD51058C7DD}"/>
    <pc:docChg chg="undo redo custSel addSld delSld modSld sldOrd">
      <pc:chgData name="Sudanagunta, Bharathi" userId="ee5409a9-0207-4423-ae5d-b8f7cb3b225e" providerId="ADAL" clId="{624264F8-F3F6-4D5A-85DB-BAD51058C7DD}" dt="2025-07-23T13:39:36.420" v="4128" actId="1076"/>
      <pc:docMkLst>
        <pc:docMk/>
      </pc:docMkLst>
      <pc:sldChg chg="delSp modSp add del mod setBg delDesignElem">
        <pc:chgData name="Sudanagunta, Bharathi" userId="ee5409a9-0207-4423-ae5d-b8f7cb3b225e" providerId="ADAL" clId="{624264F8-F3F6-4D5A-85DB-BAD51058C7DD}" dt="2025-07-11T20:20:41.400" v="54" actId="47"/>
        <pc:sldMkLst>
          <pc:docMk/>
          <pc:sldMk cId="1845028377" sldId="279"/>
        </pc:sldMkLst>
      </pc:sldChg>
      <pc:sldChg chg="new del">
        <pc:chgData name="Sudanagunta, Bharathi" userId="ee5409a9-0207-4423-ae5d-b8f7cb3b225e" providerId="ADAL" clId="{624264F8-F3F6-4D5A-85DB-BAD51058C7DD}" dt="2025-07-11T20:19:55.255" v="44" actId="680"/>
        <pc:sldMkLst>
          <pc:docMk/>
          <pc:sldMk cId="1154398050" sldId="280"/>
        </pc:sldMkLst>
      </pc:sldChg>
      <pc:sldChg chg="new del">
        <pc:chgData name="Sudanagunta, Bharathi" userId="ee5409a9-0207-4423-ae5d-b8f7cb3b225e" providerId="ADAL" clId="{624264F8-F3F6-4D5A-85DB-BAD51058C7DD}" dt="2025-07-11T20:20:07.417" v="47" actId="47"/>
        <pc:sldMkLst>
          <pc:docMk/>
          <pc:sldMk cId="4144087238" sldId="280"/>
        </pc:sldMkLst>
      </pc:sldChg>
      <pc:sldChg chg="addSp modSp new del mod ord modNotesTx">
        <pc:chgData name="Sudanagunta, Bharathi" userId="ee5409a9-0207-4423-ae5d-b8f7cb3b225e" providerId="ADAL" clId="{624264F8-F3F6-4D5A-85DB-BAD51058C7DD}" dt="2025-07-20T19:45:12.233" v="3815" actId="47"/>
        <pc:sldMkLst>
          <pc:docMk/>
          <pc:sldMk cId="2102488181" sldId="281"/>
        </pc:sldMkLst>
      </pc:sldChg>
      <pc:sldChg chg="new del">
        <pc:chgData name="Sudanagunta, Bharathi" userId="ee5409a9-0207-4423-ae5d-b8f7cb3b225e" providerId="ADAL" clId="{624264F8-F3F6-4D5A-85DB-BAD51058C7DD}" dt="2025-07-11T20:52:59.238" v="100" actId="47"/>
        <pc:sldMkLst>
          <pc:docMk/>
          <pc:sldMk cId="141879172" sldId="282"/>
        </pc:sldMkLst>
      </pc:sldChg>
      <pc:sldChg chg="add del">
        <pc:chgData name="Sudanagunta, Bharathi" userId="ee5409a9-0207-4423-ae5d-b8f7cb3b225e" providerId="ADAL" clId="{624264F8-F3F6-4D5A-85DB-BAD51058C7DD}" dt="2025-07-11T20:20:14.848" v="49"/>
        <pc:sldMkLst>
          <pc:docMk/>
          <pc:sldMk cId="3135226787" sldId="282"/>
        </pc:sldMkLst>
      </pc:sldChg>
      <pc:sldChg chg="addSp delSp modSp new mod setBg modAnim modNotesTx">
        <pc:chgData name="Sudanagunta, Bharathi" userId="ee5409a9-0207-4423-ae5d-b8f7cb3b225e" providerId="ADAL" clId="{624264F8-F3F6-4D5A-85DB-BAD51058C7DD}" dt="2025-07-21T21:40:50.474" v="3843" actId="20577"/>
        <pc:sldMkLst>
          <pc:docMk/>
          <pc:sldMk cId="3320826602" sldId="283"/>
        </pc:sldMkLst>
        <pc:spChg chg="mod">
          <ac:chgData name="Sudanagunta, Bharathi" userId="ee5409a9-0207-4423-ae5d-b8f7cb3b225e" providerId="ADAL" clId="{624264F8-F3F6-4D5A-85DB-BAD51058C7DD}" dt="2025-07-11T22:22:20.161" v="1269" actId="26606"/>
          <ac:spMkLst>
            <pc:docMk/>
            <pc:sldMk cId="3320826602" sldId="283"/>
            <ac:spMk id="2" creationId="{D545073C-8805-B913-9E11-2EE1F18C6BDE}"/>
          </ac:spMkLst>
        </pc:spChg>
        <pc:spChg chg="add mod">
          <ac:chgData name="Sudanagunta, Bharathi" userId="ee5409a9-0207-4423-ae5d-b8f7cb3b225e" providerId="ADAL" clId="{624264F8-F3F6-4D5A-85DB-BAD51058C7DD}" dt="2025-07-15T16:48:22.502" v="2811" actId="1076"/>
          <ac:spMkLst>
            <pc:docMk/>
            <pc:sldMk cId="3320826602" sldId="283"/>
            <ac:spMk id="4" creationId="{5E69013D-04A4-F203-E9B4-EA8E4DBBACDD}"/>
          </ac:spMkLst>
        </pc:spChg>
        <pc:spChg chg="add del mod">
          <ac:chgData name="Sudanagunta, Bharathi" userId="ee5409a9-0207-4423-ae5d-b8f7cb3b225e" providerId="ADAL" clId="{624264F8-F3F6-4D5A-85DB-BAD51058C7DD}" dt="2025-07-11T22:15:02.170" v="1222" actId="47"/>
          <ac:spMkLst>
            <pc:docMk/>
            <pc:sldMk cId="3320826602" sldId="283"/>
            <ac:spMk id="5" creationId="{1288E334-F77B-851C-2AAE-624CE8B58800}"/>
          </ac:spMkLst>
        </pc:spChg>
        <pc:graphicFrameChg chg="add mod ord modGraphic">
          <ac:chgData name="Sudanagunta, Bharathi" userId="ee5409a9-0207-4423-ae5d-b8f7cb3b225e" providerId="ADAL" clId="{624264F8-F3F6-4D5A-85DB-BAD51058C7DD}" dt="2025-07-21T21:40:50.474" v="3843" actId="20577"/>
          <ac:graphicFrameMkLst>
            <pc:docMk/>
            <pc:sldMk cId="3320826602" sldId="283"/>
            <ac:graphicFrameMk id="46" creationId="{64EB53CB-E87C-0F92-06DF-A1E30EB706C9}"/>
          </ac:graphicFrameMkLst>
        </pc:graphicFrameChg>
      </pc:sldChg>
      <pc:sldChg chg="addSp delSp modSp add mod modTransition setBg setClrOvrMap modNotesTx">
        <pc:chgData name="Sudanagunta, Bharathi" userId="ee5409a9-0207-4423-ae5d-b8f7cb3b225e" providerId="ADAL" clId="{624264F8-F3F6-4D5A-85DB-BAD51058C7DD}" dt="2025-07-15T20:16:00.903" v="2963" actId="34122"/>
        <pc:sldMkLst>
          <pc:docMk/>
          <pc:sldMk cId="3142791417" sldId="284"/>
        </pc:sldMkLst>
        <pc:spChg chg="mod">
          <ac:chgData name="Sudanagunta, Bharathi" userId="ee5409a9-0207-4423-ae5d-b8f7cb3b225e" providerId="ADAL" clId="{624264F8-F3F6-4D5A-85DB-BAD51058C7DD}" dt="2025-07-11T22:21:11.488" v="1262" actId="26606"/>
          <ac:spMkLst>
            <pc:docMk/>
            <pc:sldMk cId="3142791417" sldId="284"/>
            <ac:spMk id="2" creationId="{18C7582A-0177-446D-DD34-251E968D2812}"/>
          </ac:spMkLst>
        </pc:spChg>
        <pc:spChg chg="add mod">
          <ac:chgData name="Sudanagunta, Bharathi" userId="ee5409a9-0207-4423-ae5d-b8f7cb3b225e" providerId="ADAL" clId="{624264F8-F3F6-4D5A-85DB-BAD51058C7DD}" dt="2025-07-15T20:14:10.018" v="2940" actId="1076"/>
          <ac:spMkLst>
            <pc:docMk/>
            <pc:sldMk cId="3142791417" sldId="284"/>
            <ac:spMk id="3" creationId="{9D0C22F3-3C3B-2E05-C3FB-307D2BA14F13}"/>
          </ac:spMkLst>
        </pc:spChg>
        <pc:spChg chg="add mod">
          <ac:chgData name="Sudanagunta, Bharathi" userId="ee5409a9-0207-4423-ae5d-b8f7cb3b225e" providerId="ADAL" clId="{624264F8-F3F6-4D5A-85DB-BAD51058C7DD}" dt="2025-07-15T20:10:45.248" v="2885" actId="1076"/>
          <ac:spMkLst>
            <pc:docMk/>
            <pc:sldMk cId="3142791417" sldId="284"/>
            <ac:spMk id="5" creationId="{CF2FFB3E-F41D-2213-C612-7AF841583B03}"/>
          </ac:spMkLst>
        </pc:spChg>
        <pc:spChg chg="add mod">
          <ac:chgData name="Sudanagunta, Bharathi" userId="ee5409a9-0207-4423-ae5d-b8f7cb3b225e" providerId="ADAL" clId="{624264F8-F3F6-4D5A-85DB-BAD51058C7DD}" dt="2025-07-15T20:13:22.224" v="2926" actId="1076"/>
          <ac:spMkLst>
            <pc:docMk/>
            <pc:sldMk cId="3142791417" sldId="284"/>
            <ac:spMk id="7" creationId="{4563DDEB-4F90-ACC8-A396-7772519E6886}"/>
          </ac:spMkLst>
        </pc:spChg>
        <pc:spChg chg="add del">
          <ac:chgData name="Sudanagunta, Bharathi" userId="ee5409a9-0207-4423-ae5d-b8f7cb3b225e" providerId="ADAL" clId="{624264F8-F3F6-4D5A-85DB-BAD51058C7DD}" dt="2025-07-11T22:21:11.488" v="1262" actId="26606"/>
          <ac:spMkLst>
            <pc:docMk/>
            <pc:sldMk cId="3142791417" sldId="284"/>
            <ac:spMk id="52" creationId="{BACC6370-2D7E-4714-9D71-7542949D7D5D}"/>
          </ac:spMkLst>
        </pc:spChg>
        <pc:spChg chg="add del">
          <ac:chgData name="Sudanagunta, Bharathi" userId="ee5409a9-0207-4423-ae5d-b8f7cb3b225e" providerId="ADAL" clId="{624264F8-F3F6-4D5A-85DB-BAD51058C7DD}" dt="2025-07-11T22:21:11.488" v="1262" actId="26606"/>
          <ac:spMkLst>
            <pc:docMk/>
            <pc:sldMk cId="3142791417" sldId="284"/>
            <ac:spMk id="53" creationId="{F68B3F68-107C-434F-AA38-110D5EA91B85}"/>
          </ac:spMkLst>
        </pc:spChg>
        <pc:spChg chg="add del">
          <ac:chgData name="Sudanagunta, Bharathi" userId="ee5409a9-0207-4423-ae5d-b8f7cb3b225e" providerId="ADAL" clId="{624264F8-F3F6-4D5A-85DB-BAD51058C7DD}" dt="2025-07-11T22:21:11.488" v="1262" actId="26606"/>
          <ac:spMkLst>
            <pc:docMk/>
            <pc:sldMk cId="3142791417" sldId="284"/>
            <ac:spMk id="54" creationId="{AAD0DBB9-1A4B-4391-81D4-CB19F9AB918A}"/>
          </ac:spMkLst>
        </pc:spChg>
        <pc:spChg chg="add del">
          <ac:chgData name="Sudanagunta, Bharathi" userId="ee5409a9-0207-4423-ae5d-b8f7cb3b225e" providerId="ADAL" clId="{624264F8-F3F6-4D5A-85DB-BAD51058C7DD}" dt="2025-07-11T22:21:11.488" v="1262" actId="26606"/>
          <ac:spMkLst>
            <pc:docMk/>
            <pc:sldMk cId="3142791417" sldId="284"/>
            <ac:spMk id="55" creationId="{063BBA22-50EA-4C4D-BE05-F1CE4E63AA56}"/>
          </ac:spMkLst>
        </pc:spChg>
        <pc:grpChg chg="add del mod">
          <ac:chgData name="Sudanagunta, Bharathi" userId="ee5409a9-0207-4423-ae5d-b8f7cb3b225e" providerId="ADAL" clId="{624264F8-F3F6-4D5A-85DB-BAD51058C7DD}" dt="2025-07-15T20:16:00.903" v="2963" actId="34122"/>
          <ac:grpSpMkLst>
            <pc:docMk/>
            <pc:sldMk cId="3142791417" sldId="284"/>
            <ac:grpSpMk id="64" creationId="{5759C98F-A274-856C-9C88-FE48F09D2F9F}"/>
          </ac:grpSpMkLst>
        </pc:grpChg>
        <pc:inkChg chg="add del mod topLvl">
          <ac:chgData name="Sudanagunta, Bharathi" userId="ee5409a9-0207-4423-ae5d-b8f7cb3b225e" providerId="ADAL" clId="{624264F8-F3F6-4D5A-85DB-BAD51058C7DD}" dt="2025-07-15T20:16:00.903" v="2963" actId="34122"/>
          <ac:inkMkLst>
            <pc:docMk/>
            <pc:sldMk cId="3142791417" sldId="284"/>
            <ac:inkMk id="62" creationId="{249D36E6-70C1-640B-98C5-2EDF0EB8DA52}"/>
          </ac:inkMkLst>
        </pc:inkChg>
        <pc:inkChg chg="add mod topLvl">
          <ac:chgData name="Sudanagunta, Bharathi" userId="ee5409a9-0207-4423-ae5d-b8f7cb3b225e" providerId="ADAL" clId="{624264F8-F3F6-4D5A-85DB-BAD51058C7DD}" dt="2025-07-15T20:15:55.786" v="2960" actId="34122"/>
          <ac:inkMkLst>
            <pc:docMk/>
            <pc:sldMk cId="3142791417" sldId="284"/>
            <ac:inkMk id="63" creationId="{ADEAD73A-D083-8F17-0903-1E778E81CEF6}"/>
          </ac:inkMkLst>
        </pc:inkChg>
        <pc:cxnChg chg="add del mod">
          <ac:chgData name="Sudanagunta, Bharathi" userId="ee5409a9-0207-4423-ae5d-b8f7cb3b225e" providerId="ADAL" clId="{624264F8-F3F6-4D5A-85DB-BAD51058C7DD}" dt="2025-07-15T20:14:15.415" v="2945" actId="14100"/>
          <ac:cxnSpMkLst>
            <pc:docMk/>
            <pc:sldMk cId="3142791417" sldId="284"/>
            <ac:cxnSpMk id="10" creationId="{6E0F0BF9-5D87-EA03-71C9-F813CBD0F729}"/>
          </ac:cxnSpMkLst>
        </pc:cxnChg>
        <pc:cxnChg chg="add del mod">
          <ac:chgData name="Sudanagunta, Bharathi" userId="ee5409a9-0207-4423-ae5d-b8f7cb3b225e" providerId="ADAL" clId="{624264F8-F3F6-4D5A-85DB-BAD51058C7DD}" dt="2025-07-15T20:14:16.709" v="2948" actId="14100"/>
          <ac:cxnSpMkLst>
            <pc:docMk/>
            <pc:sldMk cId="3142791417" sldId="284"/>
            <ac:cxnSpMk id="13" creationId="{B42A9070-0F88-9300-B84A-94D671193706}"/>
          </ac:cxnSpMkLst>
        </pc:cxnChg>
      </pc:sldChg>
      <pc:sldChg chg="addSp delSp modSp new del mod modNotesTx">
        <pc:chgData name="Sudanagunta, Bharathi" userId="ee5409a9-0207-4423-ae5d-b8f7cb3b225e" providerId="ADAL" clId="{624264F8-F3F6-4D5A-85DB-BAD51058C7DD}" dt="2025-07-11T22:47:33.587" v="1402" actId="47"/>
        <pc:sldMkLst>
          <pc:docMk/>
          <pc:sldMk cId="1766162061" sldId="285"/>
        </pc:sldMkLst>
      </pc:sldChg>
      <pc:sldChg chg="addSp delSp modSp new del mod modNotesTx">
        <pc:chgData name="Sudanagunta, Bharathi" userId="ee5409a9-0207-4423-ae5d-b8f7cb3b225e" providerId="ADAL" clId="{624264F8-F3F6-4D5A-85DB-BAD51058C7DD}" dt="2025-07-11T23:27:40.550" v="1848" actId="47"/>
        <pc:sldMkLst>
          <pc:docMk/>
          <pc:sldMk cId="2968676016" sldId="286"/>
        </pc:sldMkLst>
      </pc:sldChg>
      <pc:sldChg chg="addSp delSp modSp new mod setBg modNotesTx">
        <pc:chgData name="Sudanagunta, Bharathi" userId="ee5409a9-0207-4423-ae5d-b8f7cb3b225e" providerId="ADAL" clId="{624264F8-F3F6-4D5A-85DB-BAD51058C7DD}" dt="2025-07-19T20:42:22.758" v="3294" actId="6549"/>
        <pc:sldMkLst>
          <pc:docMk/>
          <pc:sldMk cId="755085635" sldId="287"/>
        </pc:sldMkLst>
        <pc:spChg chg="mod">
          <ac:chgData name="Sudanagunta, Bharathi" userId="ee5409a9-0207-4423-ae5d-b8f7cb3b225e" providerId="ADAL" clId="{624264F8-F3F6-4D5A-85DB-BAD51058C7DD}" dt="2025-07-11T23:33:33.098" v="1902" actId="26606"/>
          <ac:spMkLst>
            <pc:docMk/>
            <pc:sldMk cId="755085635" sldId="287"/>
            <ac:spMk id="2" creationId="{25B45B27-A784-BFB3-31A4-213656AAA300}"/>
          </ac:spMkLst>
        </pc:spChg>
        <pc:spChg chg="add">
          <ac:chgData name="Sudanagunta, Bharathi" userId="ee5409a9-0207-4423-ae5d-b8f7cb3b225e" providerId="ADAL" clId="{624264F8-F3F6-4D5A-85DB-BAD51058C7DD}" dt="2025-07-11T23:33:33.098" v="1902" actId="26606"/>
          <ac:spMkLst>
            <pc:docMk/>
            <pc:sldMk cId="755085635" sldId="287"/>
            <ac:spMk id="6" creationId="{7517A47C-B2E5-4B79-8061-D74B1311AF6E}"/>
          </ac:spMkLst>
        </pc:spChg>
        <pc:spChg chg="add">
          <ac:chgData name="Sudanagunta, Bharathi" userId="ee5409a9-0207-4423-ae5d-b8f7cb3b225e" providerId="ADAL" clId="{624264F8-F3F6-4D5A-85DB-BAD51058C7DD}" dt="2025-07-11T23:33:33.098" v="1902" actId="26606"/>
          <ac:spMkLst>
            <pc:docMk/>
            <pc:sldMk cId="755085635" sldId="287"/>
            <ac:spMk id="7" creationId="{C505E780-2083-4CB5-A42A-5E0E2908ECC3}"/>
          </ac:spMkLst>
        </pc:spChg>
        <pc:spChg chg="add">
          <ac:chgData name="Sudanagunta, Bharathi" userId="ee5409a9-0207-4423-ae5d-b8f7cb3b225e" providerId="ADAL" clId="{624264F8-F3F6-4D5A-85DB-BAD51058C7DD}" dt="2025-07-11T23:33:33.098" v="1902" actId="26606"/>
          <ac:spMkLst>
            <pc:docMk/>
            <pc:sldMk cId="755085635" sldId="287"/>
            <ac:spMk id="8" creationId="{D2C0AE1C-0118-41AE-8A10-7CDCBF10E96F}"/>
          </ac:spMkLst>
        </pc:spChg>
        <pc:spChg chg="add">
          <ac:chgData name="Sudanagunta, Bharathi" userId="ee5409a9-0207-4423-ae5d-b8f7cb3b225e" providerId="ADAL" clId="{624264F8-F3F6-4D5A-85DB-BAD51058C7DD}" dt="2025-07-11T23:33:33.098" v="1902" actId="26606"/>
          <ac:spMkLst>
            <pc:docMk/>
            <pc:sldMk cId="755085635" sldId="287"/>
            <ac:spMk id="10" creationId="{463EEC44-1BA3-44ED-81FC-A644B04B2A44}"/>
          </ac:spMkLst>
        </pc:spChg>
        <pc:graphicFrameChg chg="add">
          <ac:chgData name="Sudanagunta, Bharathi" userId="ee5409a9-0207-4423-ae5d-b8f7cb3b225e" providerId="ADAL" clId="{624264F8-F3F6-4D5A-85DB-BAD51058C7DD}" dt="2025-07-11T23:33:33.098" v="1902" actId="26606"/>
          <ac:graphicFrameMkLst>
            <pc:docMk/>
            <pc:sldMk cId="755085635" sldId="287"/>
            <ac:graphicFrameMk id="12" creationId="{56461D1D-DBBC-5B4C-1E8A-03239E91ACE3}"/>
          </ac:graphicFrameMkLst>
        </pc:graphicFrameChg>
      </pc:sldChg>
      <pc:sldChg chg="addSp delSp modSp new del mod setBg modNotesTx">
        <pc:chgData name="Sudanagunta, Bharathi" userId="ee5409a9-0207-4423-ae5d-b8f7cb3b225e" providerId="ADAL" clId="{624264F8-F3F6-4D5A-85DB-BAD51058C7DD}" dt="2025-07-11T23:41:11.731" v="2024" actId="47"/>
        <pc:sldMkLst>
          <pc:docMk/>
          <pc:sldMk cId="144533233" sldId="288"/>
        </pc:sldMkLst>
      </pc:sldChg>
      <pc:sldChg chg="addSp delSp modSp new mod setBg modNotesTx">
        <pc:chgData name="Sudanagunta, Bharathi" userId="ee5409a9-0207-4423-ae5d-b8f7cb3b225e" providerId="ADAL" clId="{624264F8-F3F6-4D5A-85DB-BAD51058C7DD}" dt="2025-07-23T13:37:49.106" v="4112" actId="6549"/>
        <pc:sldMkLst>
          <pc:docMk/>
          <pc:sldMk cId="1838702834" sldId="289"/>
        </pc:sldMkLst>
        <pc:spChg chg="mod">
          <ac:chgData name="Sudanagunta, Bharathi" userId="ee5409a9-0207-4423-ae5d-b8f7cb3b225e" providerId="ADAL" clId="{624264F8-F3F6-4D5A-85DB-BAD51058C7DD}" dt="2025-07-11T23:49:24.773" v="2162" actId="20577"/>
          <ac:spMkLst>
            <pc:docMk/>
            <pc:sldMk cId="1838702834" sldId="289"/>
            <ac:spMk id="2" creationId="{7DCE1742-8622-D634-811F-3892694FEC17}"/>
          </ac:spMkLst>
        </pc:spChg>
        <pc:spChg chg="add mod">
          <ac:chgData name="Sudanagunta, Bharathi" userId="ee5409a9-0207-4423-ae5d-b8f7cb3b225e" providerId="ADAL" clId="{624264F8-F3F6-4D5A-85DB-BAD51058C7DD}" dt="2025-07-11T23:49:09.630" v="2160" actId="26606"/>
          <ac:spMkLst>
            <pc:docMk/>
            <pc:sldMk cId="1838702834" sldId="289"/>
            <ac:spMk id="6" creationId="{9F9AA6D7-4F2E-A786-CEF4-00484A6EF156}"/>
          </ac:spMkLst>
        </pc:spChg>
        <pc:spChg chg="add">
          <ac:chgData name="Sudanagunta, Bharathi" userId="ee5409a9-0207-4423-ae5d-b8f7cb3b225e" providerId="ADAL" clId="{624264F8-F3F6-4D5A-85DB-BAD51058C7DD}" dt="2025-07-11T23:49:09.630" v="2160" actId="26606"/>
          <ac:spMkLst>
            <pc:docMk/>
            <pc:sldMk cId="1838702834" sldId="289"/>
            <ac:spMk id="11" creationId="{DAF1966E-FD40-4A4A-B61B-C4DF7FA05F06}"/>
          </ac:spMkLst>
        </pc:spChg>
        <pc:spChg chg="add">
          <ac:chgData name="Sudanagunta, Bharathi" userId="ee5409a9-0207-4423-ae5d-b8f7cb3b225e" providerId="ADAL" clId="{624264F8-F3F6-4D5A-85DB-BAD51058C7DD}" dt="2025-07-11T23:49:09.630" v="2160" actId="26606"/>
          <ac:spMkLst>
            <pc:docMk/>
            <pc:sldMk cId="1838702834" sldId="289"/>
            <ac:spMk id="13" creationId="{047BFA19-D45E-416B-A404-7AF2F3F27017}"/>
          </ac:spMkLst>
        </pc:spChg>
        <pc:spChg chg="add">
          <ac:chgData name="Sudanagunta, Bharathi" userId="ee5409a9-0207-4423-ae5d-b8f7cb3b225e" providerId="ADAL" clId="{624264F8-F3F6-4D5A-85DB-BAD51058C7DD}" dt="2025-07-11T23:49:09.630" v="2160" actId="26606"/>
          <ac:spMkLst>
            <pc:docMk/>
            <pc:sldMk cId="1838702834" sldId="289"/>
            <ac:spMk id="15" creationId="{8E0105E7-23DB-4CF2-8258-FF47C7620F6E}"/>
          </ac:spMkLst>
        </pc:spChg>
        <pc:spChg chg="add">
          <ac:chgData name="Sudanagunta, Bharathi" userId="ee5409a9-0207-4423-ae5d-b8f7cb3b225e" providerId="ADAL" clId="{624264F8-F3F6-4D5A-85DB-BAD51058C7DD}" dt="2025-07-11T23:49:09.630" v="2160" actId="26606"/>
          <ac:spMkLst>
            <pc:docMk/>
            <pc:sldMk cId="1838702834" sldId="289"/>
            <ac:spMk id="17" creationId="{074B4F7D-14B2-478B-8BF5-01E4E0C5D263}"/>
          </ac:spMkLst>
        </pc:spChg>
      </pc:sldChg>
      <pc:sldChg chg="addSp delSp modSp new del mod setBg setClrOvrMap modNotesTx">
        <pc:chgData name="Sudanagunta, Bharathi" userId="ee5409a9-0207-4423-ae5d-b8f7cb3b225e" providerId="ADAL" clId="{624264F8-F3F6-4D5A-85DB-BAD51058C7DD}" dt="2025-07-11T23:57:22.656" v="2236" actId="47"/>
        <pc:sldMkLst>
          <pc:docMk/>
          <pc:sldMk cId="2613473797" sldId="290"/>
        </pc:sldMkLst>
      </pc:sldChg>
      <pc:sldChg chg="addSp delSp modSp new del mod modNotesTx">
        <pc:chgData name="Sudanagunta, Bharathi" userId="ee5409a9-0207-4423-ae5d-b8f7cb3b225e" providerId="ADAL" clId="{624264F8-F3F6-4D5A-85DB-BAD51058C7DD}" dt="2025-07-11T23:59:21.239" v="2246" actId="47"/>
        <pc:sldMkLst>
          <pc:docMk/>
          <pc:sldMk cId="177605901" sldId="291"/>
        </pc:sldMkLst>
      </pc:sldChg>
      <pc:sldChg chg="modSp new del mod">
        <pc:chgData name="Sudanagunta, Bharathi" userId="ee5409a9-0207-4423-ae5d-b8f7cb3b225e" providerId="ADAL" clId="{624264F8-F3F6-4D5A-85DB-BAD51058C7DD}" dt="2025-07-11T20:52:57.232" v="99" actId="47"/>
        <pc:sldMkLst>
          <pc:docMk/>
          <pc:sldMk cId="4258984804" sldId="291"/>
        </pc:sldMkLst>
      </pc:sldChg>
      <pc:sldChg chg="addSp delSp modSp new del mod modNotesTx">
        <pc:chgData name="Sudanagunta, Bharathi" userId="ee5409a9-0207-4423-ae5d-b8f7cb3b225e" providerId="ADAL" clId="{624264F8-F3F6-4D5A-85DB-BAD51058C7DD}" dt="2025-07-11T23:46:56.357" v="2128" actId="47"/>
        <pc:sldMkLst>
          <pc:docMk/>
          <pc:sldMk cId="4239879973" sldId="292"/>
        </pc:sldMkLst>
      </pc:sldChg>
      <pc:sldChg chg="addSp delSp modSp add mod modTransition setBg modAnim modNotesTx">
        <pc:chgData name="Sudanagunta, Bharathi" userId="ee5409a9-0207-4423-ae5d-b8f7cb3b225e" providerId="ADAL" clId="{624264F8-F3F6-4D5A-85DB-BAD51058C7DD}" dt="2025-07-19T21:03:03.450" v="3344" actId="20577"/>
        <pc:sldMkLst>
          <pc:docMk/>
          <pc:sldMk cId="1131107955" sldId="293"/>
        </pc:sldMkLst>
        <pc:spChg chg="mod">
          <ac:chgData name="Sudanagunta, Bharathi" userId="ee5409a9-0207-4423-ae5d-b8f7cb3b225e" providerId="ADAL" clId="{624264F8-F3F6-4D5A-85DB-BAD51058C7DD}" dt="2025-07-11T23:58:54.754" v="2245" actId="26606"/>
          <ac:spMkLst>
            <pc:docMk/>
            <pc:sldMk cId="1131107955" sldId="293"/>
            <ac:spMk id="2" creationId="{3FF5D89E-93D8-88E1-CF4C-9B6724C1F3AB}"/>
          </ac:spMkLst>
        </pc:spChg>
        <pc:spChg chg="add mod">
          <ac:chgData name="Sudanagunta, Bharathi" userId="ee5409a9-0207-4423-ae5d-b8f7cb3b225e" providerId="ADAL" clId="{624264F8-F3F6-4D5A-85DB-BAD51058C7DD}" dt="2025-07-15T16:47:45.981" v="2805" actId="207"/>
          <ac:spMkLst>
            <pc:docMk/>
            <pc:sldMk cId="1131107955" sldId="293"/>
            <ac:spMk id="4" creationId="{07FA2115-4F2C-21CE-CD7E-ADC6935D65E9}"/>
          </ac:spMkLst>
        </pc:spChg>
        <pc:spChg chg="add mod">
          <ac:chgData name="Sudanagunta, Bharathi" userId="ee5409a9-0207-4423-ae5d-b8f7cb3b225e" providerId="ADAL" clId="{624264F8-F3F6-4D5A-85DB-BAD51058C7DD}" dt="2025-07-14T14:39:09.759" v="2536" actId="14100"/>
          <ac:spMkLst>
            <pc:docMk/>
            <pc:sldMk cId="1131107955" sldId="293"/>
            <ac:spMk id="5" creationId="{F92C1B74-1C35-E6B6-E38D-30B1BC871959}"/>
          </ac:spMkLst>
        </pc:spChg>
        <pc:spChg chg="add del">
          <ac:chgData name="Sudanagunta, Bharathi" userId="ee5409a9-0207-4423-ae5d-b8f7cb3b225e" providerId="ADAL" clId="{624264F8-F3F6-4D5A-85DB-BAD51058C7DD}" dt="2025-07-11T23:58:54.754" v="2245" actId="26606"/>
          <ac:spMkLst>
            <pc:docMk/>
            <pc:sldMk cId="1131107955" sldId="293"/>
            <ac:spMk id="58" creationId="{45D37F4E-DDB4-456B-97E0-9937730A039F}"/>
          </ac:spMkLst>
        </pc:spChg>
        <pc:spChg chg="add del">
          <ac:chgData name="Sudanagunta, Bharathi" userId="ee5409a9-0207-4423-ae5d-b8f7cb3b225e" providerId="ADAL" clId="{624264F8-F3F6-4D5A-85DB-BAD51058C7DD}" dt="2025-07-11T23:58:54.754" v="2245" actId="26606"/>
          <ac:spMkLst>
            <pc:docMk/>
            <pc:sldMk cId="1131107955" sldId="293"/>
            <ac:spMk id="60" creationId="{B2DD41CD-8F47-4F56-AD12-4E2FF7696987}"/>
          </ac:spMkLst>
        </pc:spChg>
        <pc:graphicFrameChg chg="mod ord modGraphic">
          <ac:chgData name="Sudanagunta, Bharathi" userId="ee5409a9-0207-4423-ae5d-b8f7cb3b225e" providerId="ADAL" clId="{624264F8-F3F6-4D5A-85DB-BAD51058C7DD}" dt="2025-07-15T16:47:40.337" v="2804" actId="207"/>
          <ac:graphicFrameMkLst>
            <pc:docMk/>
            <pc:sldMk cId="1131107955" sldId="293"/>
            <ac:graphicFrameMk id="46" creationId="{3E8B62DD-610B-42AD-0DC8-CAC9CD2852F7}"/>
          </ac:graphicFrameMkLst>
        </pc:graphicFrameChg>
      </pc:sldChg>
      <pc:sldChg chg="addSp delSp modSp new del mod ord setBg modNotesTx">
        <pc:chgData name="Sudanagunta, Bharathi" userId="ee5409a9-0207-4423-ae5d-b8f7cb3b225e" providerId="ADAL" clId="{624264F8-F3F6-4D5A-85DB-BAD51058C7DD}" dt="2025-07-11T22:11:20.636" v="1179" actId="47"/>
        <pc:sldMkLst>
          <pc:docMk/>
          <pc:sldMk cId="4293160513" sldId="293"/>
        </pc:sldMkLst>
      </pc:sldChg>
      <pc:sldChg chg="addSp delSp modSp new del mod setBg modAnim setClrOvrMap">
        <pc:chgData name="Sudanagunta, Bharathi" userId="ee5409a9-0207-4423-ae5d-b8f7cb3b225e" providerId="ADAL" clId="{624264F8-F3F6-4D5A-85DB-BAD51058C7DD}" dt="2025-07-14T15:28:49.859" v="2792" actId="47"/>
        <pc:sldMkLst>
          <pc:docMk/>
          <pc:sldMk cId="290583696" sldId="294"/>
        </pc:sldMkLst>
      </pc:sldChg>
      <pc:sldChg chg="addSp delSp modSp new del mod setBg">
        <pc:chgData name="Sudanagunta, Bharathi" userId="ee5409a9-0207-4423-ae5d-b8f7cb3b225e" providerId="ADAL" clId="{624264F8-F3F6-4D5A-85DB-BAD51058C7DD}" dt="2025-07-11T23:10:48.087" v="1681" actId="47"/>
        <pc:sldMkLst>
          <pc:docMk/>
          <pc:sldMk cId="2641850686" sldId="295"/>
        </pc:sldMkLst>
      </pc:sldChg>
      <pc:sldChg chg="addSp modSp new mod setBg">
        <pc:chgData name="Sudanagunta, Bharathi" userId="ee5409a9-0207-4423-ae5d-b8f7cb3b225e" providerId="ADAL" clId="{624264F8-F3F6-4D5A-85DB-BAD51058C7DD}" dt="2025-07-11T23:58:10.686" v="2243" actId="26606"/>
        <pc:sldMkLst>
          <pc:docMk/>
          <pc:sldMk cId="3910960489" sldId="295"/>
        </pc:sldMkLst>
        <pc:spChg chg="mod">
          <ac:chgData name="Sudanagunta, Bharathi" userId="ee5409a9-0207-4423-ae5d-b8f7cb3b225e" providerId="ADAL" clId="{624264F8-F3F6-4D5A-85DB-BAD51058C7DD}" dt="2025-07-11T23:58:10.686" v="2243" actId="26606"/>
          <ac:spMkLst>
            <pc:docMk/>
            <pc:sldMk cId="3910960489" sldId="295"/>
            <ac:spMk id="2" creationId="{7EBADA22-493C-F221-9E28-6969F653CF9A}"/>
          </ac:spMkLst>
        </pc:spChg>
        <pc:spChg chg="mod">
          <ac:chgData name="Sudanagunta, Bharathi" userId="ee5409a9-0207-4423-ae5d-b8f7cb3b225e" providerId="ADAL" clId="{624264F8-F3F6-4D5A-85DB-BAD51058C7DD}" dt="2025-07-11T23:58:10.686" v="2243" actId="26606"/>
          <ac:spMkLst>
            <pc:docMk/>
            <pc:sldMk cId="3910960489" sldId="295"/>
            <ac:spMk id="3" creationId="{05FBFC4F-E02D-C71D-F3AC-26322EAE6E62}"/>
          </ac:spMkLst>
        </pc:spChg>
        <pc:spChg chg="add">
          <ac:chgData name="Sudanagunta, Bharathi" userId="ee5409a9-0207-4423-ae5d-b8f7cb3b225e" providerId="ADAL" clId="{624264F8-F3F6-4D5A-85DB-BAD51058C7DD}" dt="2025-07-11T23:58:10.686" v="2243" actId="26606"/>
          <ac:spMkLst>
            <pc:docMk/>
            <pc:sldMk cId="3910960489" sldId="295"/>
            <ac:spMk id="12" creationId="{5D7F64A8-D625-4F61-A290-B499BB62ACFF}"/>
          </ac:spMkLst>
        </pc:spChg>
        <pc:picChg chg="add">
          <ac:chgData name="Sudanagunta, Bharathi" userId="ee5409a9-0207-4423-ae5d-b8f7cb3b225e" providerId="ADAL" clId="{624264F8-F3F6-4D5A-85DB-BAD51058C7DD}" dt="2025-07-11T23:58:10.686" v="2243" actId="26606"/>
          <ac:picMkLst>
            <pc:docMk/>
            <pc:sldMk cId="3910960489" sldId="295"/>
            <ac:picMk id="7" creationId="{6F30941D-ECD8-C0A1-B760-6F7EA2FFE79D}"/>
          </ac:picMkLst>
        </pc:picChg>
        <pc:picChg chg="add">
          <ac:chgData name="Sudanagunta, Bharathi" userId="ee5409a9-0207-4423-ae5d-b8f7cb3b225e" providerId="ADAL" clId="{624264F8-F3F6-4D5A-85DB-BAD51058C7DD}" dt="2025-07-11T23:58:10.686" v="2243" actId="26606"/>
          <ac:picMkLst>
            <pc:docMk/>
            <pc:sldMk cId="3910960489" sldId="295"/>
            <ac:picMk id="9" creationId="{8D7AEB7E-A4FB-44DC-BBD5-5ACB3A45CBD7}"/>
          </ac:picMkLst>
        </pc:picChg>
      </pc:sldChg>
      <pc:sldChg chg="addSp delSp modSp new mod setBg modNotesTx">
        <pc:chgData name="Sudanagunta, Bharathi" userId="ee5409a9-0207-4423-ae5d-b8f7cb3b225e" providerId="ADAL" clId="{624264F8-F3F6-4D5A-85DB-BAD51058C7DD}" dt="2025-07-15T21:10:58.503" v="3014" actId="20577"/>
        <pc:sldMkLst>
          <pc:docMk/>
          <pc:sldMk cId="1423734783" sldId="296"/>
        </pc:sldMkLst>
        <pc:spChg chg="mod">
          <ac:chgData name="Sudanagunta, Bharathi" userId="ee5409a9-0207-4423-ae5d-b8f7cb3b225e" providerId="ADAL" clId="{624264F8-F3F6-4D5A-85DB-BAD51058C7DD}" dt="2025-07-11T23:20:31.503" v="1760" actId="26606"/>
          <ac:spMkLst>
            <pc:docMk/>
            <pc:sldMk cId="1423734783" sldId="296"/>
            <ac:spMk id="2" creationId="{AEEA906C-1075-2A6C-1CC3-A78D77878958}"/>
          </ac:spMkLst>
        </pc:spChg>
        <pc:spChg chg="add">
          <ac:chgData name="Sudanagunta, Bharathi" userId="ee5409a9-0207-4423-ae5d-b8f7cb3b225e" providerId="ADAL" clId="{624264F8-F3F6-4D5A-85DB-BAD51058C7DD}" dt="2025-07-11T23:20:31.503" v="1760" actId="26606"/>
          <ac:spMkLst>
            <pc:docMk/>
            <pc:sldMk cId="1423734783" sldId="296"/>
            <ac:spMk id="14" creationId="{BACC6370-2D7E-4714-9D71-7542949D7D5D}"/>
          </ac:spMkLst>
        </pc:spChg>
        <pc:spChg chg="add">
          <ac:chgData name="Sudanagunta, Bharathi" userId="ee5409a9-0207-4423-ae5d-b8f7cb3b225e" providerId="ADAL" clId="{624264F8-F3F6-4D5A-85DB-BAD51058C7DD}" dt="2025-07-11T23:20:31.503" v="1760" actId="26606"/>
          <ac:spMkLst>
            <pc:docMk/>
            <pc:sldMk cId="1423734783" sldId="296"/>
            <ac:spMk id="16" creationId="{F68B3F68-107C-434F-AA38-110D5EA91B85}"/>
          </ac:spMkLst>
        </pc:spChg>
        <pc:spChg chg="add">
          <ac:chgData name="Sudanagunta, Bharathi" userId="ee5409a9-0207-4423-ae5d-b8f7cb3b225e" providerId="ADAL" clId="{624264F8-F3F6-4D5A-85DB-BAD51058C7DD}" dt="2025-07-11T23:20:31.503" v="1760" actId="26606"/>
          <ac:spMkLst>
            <pc:docMk/>
            <pc:sldMk cId="1423734783" sldId="296"/>
            <ac:spMk id="22" creationId="{AAD0DBB9-1A4B-4391-81D4-CB19F9AB918A}"/>
          </ac:spMkLst>
        </pc:spChg>
        <pc:spChg chg="add">
          <ac:chgData name="Sudanagunta, Bharathi" userId="ee5409a9-0207-4423-ae5d-b8f7cb3b225e" providerId="ADAL" clId="{624264F8-F3F6-4D5A-85DB-BAD51058C7DD}" dt="2025-07-11T23:20:31.503" v="1760" actId="26606"/>
          <ac:spMkLst>
            <pc:docMk/>
            <pc:sldMk cId="1423734783" sldId="296"/>
            <ac:spMk id="23" creationId="{063BBA22-50EA-4C4D-BE05-F1CE4E63AA56}"/>
          </ac:spMkLst>
        </pc:spChg>
        <pc:graphicFrameChg chg="add mod">
          <ac:chgData name="Sudanagunta, Bharathi" userId="ee5409a9-0207-4423-ae5d-b8f7cb3b225e" providerId="ADAL" clId="{624264F8-F3F6-4D5A-85DB-BAD51058C7DD}" dt="2025-07-11T23:20:47.859" v="1761"/>
          <ac:graphicFrameMkLst>
            <pc:docMk/>
            <pc:sldMk cId="1423734783" sldId="296"/>
            <ac:graphicFrameMk id="24" creationId="{084963E8-BCEC-5971-A7B9-FC1ED680892B}"/>
          </ac:graphicFrameMkLst>
        </pc:graphicFrameChg>
      </pc:sldChg>
      <pc:sldChg chg="addSp delSp modSp new mod setBg modAnim modNotesTx">
        <pc:chgData name="Sudanagunta, Bharathi" userId="ee5409a9-0207-4423-ae5d-b8f7cb3b225e" providerId="ADAL" clId="{624264F8-F3F6-4D5A-85DB-BAD51058C7DD}" dt="2025-07-21T21:52:32.958" v="3885" actId="20577"/>
        <pc:sldMkLst>
          <pc:docMk/>
          <pc:sldMk cId="544511028" sldId="297"/>
        </pc:sldMkLst>
        <pc:spChg chg="mod">
          <ac:chgData name="Sudanagunta, Bharathi" userId="ee5409a9-0207-4423-ae5d-b8f7cb3b225e" providerId="ADAL" clId="{624264F8-F3F6-4D5A-85DB-BAD51058C7DD}" dt="2025-07-12T00:00:24.502" v="2247" actId="26606"/>
          <ac:spMkLst>
            <pc:docMk/>
            <pc:sldMk cId="544511028" sldId="297"/>
            <ac:spMk id="2" creationId="{D2CE1583-942B-553A-A7FC-D9A7015E7206}"/>
          </ac:spMkLst>
        </pc:spChg>
        <pc:spChg chg="add mod">
          <ac:chgData name="Sudanagunta, Bharathi" userId="ee5409a9-0207-4423-ae5d-b8f7cb3b225e" providerId="ADAL" clId="{624264F8-F3F6-4D5A-85DB-BAD51058C7DD}" dt="2025-07-12T00:00:24.502" v="2247" actId="26606"/>
          <ac:spMkLst>
            <pc:docMk/>
            <pc:sldMk cId="544511028" sldId="297"/>
            <ac:spMk id="5" creationId="{31FDE2C4-4D1E-9EA4-0CDA-3D1F61DCDE3C}"/>
          </ac:spMkLst>
        </pc:spChg>
        <pc:spChg chg="add">
          <ac:chgData name="Sudanagunta, Bharathi" userId="ee5409a9-0207-4423-ae5d-b8f7cb3b225e" providerId="ADAL" clId="{624264F8-F3F6-4D5A-85DB-BAD51058C7DD}" dt="2025-07-12T00:00:24.502" v="2247" actId="26606"/>
          <ac:spMkLst>
            <pc:docMk/>
            <pc:sldMk cId="544511028" sldId="297"/>
            <ac:spMk id="84" creationId="{257363FD-7E77-4145-9483-331A807ADF0E}"/>
          </ac:spMkLst>
        </pc:spChg>
        <pc:graphicFrameChg chg="add mod ord modGraphic">
          <ac:chgData name="Sudanagunta, Bharathi" userId="ee5409a9-0207-4423-ae5d-b8f7cb3b225e" providerId="ADAL" clId="{624264F8-F3F6-4D5A-85DB-BAD51058C7DD}" dt="2025-07-12T00:00:24.502" v="2247" actId="26606"/>
          <ac:graphicFrameMkLst>
            <pc:docMk/>
            <pc:sldMk cId="544511028" sldId="297"/>
            <ac:graphicFrameMk id="78" creationId="{B4BAEB70-C75F-9E5B-C1C7-C68815F634D7}"/>
          </ac:graphicFrameMkLst>
        </pc:graphicFrameChg>
        <pc:picChg chg="add">
          <ac:chgData name="Sudanagunta, Bharathi" userId="ee5409a9-0207-4423-ae5d-b8f7cb3b225e" providerId="ADAL" clId="{624264F8-F3F6-4D5A-85DB-BAD51058C7DD}" dt="2025-07-12T00:00:24.502" v="2247" actId="26606"/>
          <ac:picMkLst>
            <pc:docMk/>
            <pc:sldMk cId="544511028" sldId="297"/>
            <ac:picMk id="80" creationId="{4DA3CAF8-8FB3-51FC-A8F9-1D5FD755B30F}"/>
          </ac:picMkLst>
        </pc:picChg>
      </pc:sldChg>
      <pc:sldChg chg="addSp delSp modSp new mod setBg modNotesTx">
        <pc:chgData name="Sudanagunta, Bharathi" userId="ee5409a9-0207-4423-ae5d-b8f7cb3b225e" providerId="ADAL" clId="{624264F8-F3F6-4D5A-85DB-BAD51058C7DD}" dt="2025-07-23T13:35:32.356" v="3952" actId="20577"/>
        <pc:sldMkLst>
          <pc:docMk/>
          <pc:sldMk cId="2594142254" sldId="298"/>
        </pc:sldMkLst>
        <pc:spChg chg="mod">
          <ac:chgData name="Sudanagunta, Bharathi" userId="ee5409a9-0207-4423-ae5d-b8f7cb3b225e" providerId="ADAL" clId="{624264F8-F3F6-4D5A-85DB-BAD51058C7DD}" dt="2025-07-11T23:40:27.895" v="2022"/>
          <ac:spMkLst>
            <pc:docMk/>
            <pc:sldMk cId="2594142254" sldId="298"/>
            <ac:spMk id="2" creationId="{07B79508-6946-13D8-2EFC-7441427E1135}"/>
          </ac:spMkLst>
        </pc:spChg>
        <pc:spChg chg="add">
          <ac:chgData name="Sudanagunta, Bharathi" userId="ee5409a9-0207-4423-ae5d-b8f7cb3b225e" providerId="ADAL" clId="{624264F8-F3F6-4D5A-85DB-BAD51058C7DD}" dt="2025-07-11T23:40:14.066" v="2021" actId="26606"/>
          <ac:spMkLst>
            <pc:docMk/>
            <pc:sldMk cId="2594142254" sldId="298"/>
            <ac:spMk id="32" creationId="{53B021B3-DE93-4AB7-8A18-CF5F1CED88B8}"/>
          </ac:spMkLst>
        </pc:spChg>
        <pc:spChg chg="add">
          <ac:chgData name="Sudanagunta, Bharathi" userId="ee5409a9-0207-4423-ae5d-b8f7cb3b225e" providerId="ADAL" clId="{624264F8-F3F6-4D5A-85DB-BAD51058C7DD}" dt="2025-07-11T23:40:14.066" v="2021" actId="26606"/>
          <ac:spMkLst>
            <pc:docMk/>
            <pc:sldMk cId="2594142254" sldId="298"/>
            <ac:spMk id="33" creationId="{52D502E5-F6B4-4D58-B4AE-FC466FF15EE8}"/>
          </ac:spMkLst>
        </pc:spChg>
        <pc:spChg chg="add">
          <ac:chgData name="Sudanagunta, Bharathi" userId="ee5409a9-0207-4423-ae5d-b8f7cb3b225e" providerId="ADAL" clId="{624264F8-F3F6-4D5A-85DB-BAD51058C7DD}" dt="2025-07-11T23:40:14.066" v="2021" actId="26606"/>
          <ac:spMkLst>
            <pc:docMk/>
            <pc:sldMk cId="2594142254" sldId="298"/>
            <ac:spMk id="34" creationId="{9DECDBF4-02B6-4BB4-B65B-B8107AD6A9E8}"/>
          </ac:spMkLst>
        </pc:spChg>
        <pc:graphicFrameChg chg="add mod modGraphic">
          <ac:chgData name="Sudanagunta, Bharathi" userId="ee5409a9-0207-4423-ae5d-b8f7cb3b225e" providerId="ADAL" clId="{624264F8-F3F6-4D5A-85DB-BAD51058C7DD}" dt="2025-07-11T23:40:14.066" v="2021" actId="26606"/>
          <ac:graphicFrameMkLst>
            <pc:docMk/>
            <pc:sldMk cId="2594142254" sldId="298"/>
            <ac:graphicFrameMk id="4" creationId="{D16A8B45-EE10-D1C7-074E-B52EBFAC2872}"/>
          </ac:graphicFrameMkLst>
        </pc:graphicFrameChg>
      </pc:sldChg>
      <pc:sldChg chg="addSp delSp modSp new mod modNotesTx">
        <pc:chgData name="Sudanagunta, Bharathi" userId="ee5409a9-0207-4423-ae5d-b8f7cb3b225e" providerId="ADAL" clId="{624264F8-F3F6-4D5A-85DB-BAD51058C7DD}" dt="2025-07-23T13:36:43.751" v="4083" actId="20577"/>
        <pc:sldMkLst>
          <pc:docMk/>
          <pc:sldMk cId="1661616435" sldId="299"/>
        </pc:sldMkLst>
        <pc:spChg chg="mod">
          <ac:chgData name="Sudanagunta, Bharathi" userId="ee5409a9-0207-4423-ae5d-b8f7cb3b225e" providerId="ADAL" clId="{624264F8-F3F6-4D5A-85DB-BAD51058C7DD}" dt="2025-07-11T23:46:34.050" v="2124"/>
          <ac:spMkLst>
            <pc:docMk/>
            <pc:sldMk cId="1661616435" sldId="299"/>
            <ac:spMk id="2" creationId="{7638DE9A-386B-C89C-6CF6-244A92A5CD5D}"/>
          </ac:spMkLst>
        </pc:spChg>
        <pc:spChg chg="add mod">
          <ac:chgData name="Sudanagunta, Bharathi" userId="ee5409a9-0207-4423-ae5d-b8f7cb3b225e" providerId="ADAL" clId="{624264F8-F3F6-4D5A-85DB-BAD51058C7DD}" dt="2025-07-11T23:48:05.504" v="2140" actId="14100"/>
          <ac:spMkLst>
            <pc:docMk/>
            <pc:sldMk cId="1661616435" sldId="299"/>
            <ac:spMk id="8" creationId="{4BB39687-5711-6B46-B35B-61D809B84D33}"/>
          </ac:spMkLst>
        </pc:spChg>
        <pc:graphicFrameChg chg="add mod modGraphic">
          <ac:chgData name="Sudanagunta, Bharathi" userId="ee5409a9-0207-4423-ae5d-b8f7cb3b225e" providerId="ADAL" clId="{624264F8-F3F6-4D5A-85DB-BAD51058C7DD}" dt="2025-07-11T23:47:42.202" v="2134" actId="113"/>
          <ac:graphicFrameMkLst>
            <pc:docMk/>
            <pc:sldMk cId="1661616435" sldId="299"/>
            <ac:graphicFrameMk id="4" creationId="{4E3C3BD6-49DE-83F8-7EEE-68CFE3C98AEA}"/>
          </ac:graphicFrameMkLst>
        </pc:graphicFrameChg>
      </pc:sldChg>
      <pc:sldChg chg="addSp delSp modSp new mod setBg modNotesTx">
        <pc:chgData name="Sudanagunta, Bharathi" userId="ee5409a9-0207-4423-ae5d-b8f7cb3b225e" providerId="ADAL" clId="{624264F8-F3F6-4D5A-85DB-BAD51058C7DD}" dt="2025-07-15T21:50:37.583" v="3100" actId="6549"/>
        <pc:sldMkLst>
          <pc:docMk/>
          <pc:sldMk cId="3639696985" sldId="300"/>
        </pc:sldMkLst>
        <pc:spChg chg="mod">
          <ac:chgData name="Sudanagunta, Bharathi" userId="ee5409a9-0207-4423-ae5d-b8f7cb3b225e" providerId="ADAL" clId="{624264F8-F3F6-4D5A-85DB-BAD51058C7DD}" dt="2025-07-11T23:57:46.497" v="2242" actId="26606"/>
          <ac:spMkLst>
            <pc:docMk/>
            <pc:sldMk cId="3639696985" sldId="300"/>
            <ac:spMk id="2" creationId="{F7C180A0-1DEB-0D01-65C4-C7995B9D6A8D}"/>
          </ac:spMkLst>
        </pc:spChg>
        <pc:spChg chg="add">
          <ac:chgData name="Sudanagunta, Bharathi" userId="ee5409a9-0207-4423-ae5d-b8f7cb3b225e" providerId="ADAL" clId="{624264F8-F3F6-4D5A-85DB-BAD51058C7DD}" dt="2025-07-11T23:57:46.497" v="2242" actId="26606"/>
          <ac:spMkLst>
            <pc:docMk/>
            <pc:sldMk cId="3639696985" sldId="300"/>
            <ac:spMk id="52" creationId="{955A2079-FA98-4876-80F0-72364A7D2EA4}"/>
          </ac:spMkLst>
        </pc:spChg>
        <pc:graphicFrameChg chg="add mod ord modGraphic">
          <ac:chgData name="Sudanagunta, Bharathi" userId="ee5409a9-0207-4423-ae5d-b8f7cb3b225e" providerId="ADAL" clId="{624264F8-F3F6-4D5A-85DB-BAD51058C7DD}" dt="2025-07-11T23:57:46.497" v="2242" actId="26606"/>
          <ac:graphicFrameMkLst>
            <pc:docMk/>
            <pc:sldMk cId="3639696985" sldId="300"/>
            <ac:graphicFrameMk id="21" creationId="{97D170D2-5037-3E4A-E52C-8615878FBFC0}"/>
          </ac:graphicFrameMkLst>
        </pc:graphicFrameChg>
      </pc:sldChg>
      <pc:sldChg chg="addSp delSp modSp new del mod modTransition setBg addAnim modNotesTx">
        <pc:chgData name="Sudanagunta, Bharathi" userId="ee5409a9-0207-4423-ae5d-b8f7cb3b225e" providerId="ADAL" clId="{624264F8-F3F6-4D5A-85DB-BAD51058C7DD}" dt="2025-07-19T21:57:05.861" v="3739" actId="47"/>
        <pc:sldMkLst>
          <pc:docMk/>
          <pc:sldMk cId="1155576310" sldId="301"/>
        </pc:sldMkLst>
      </pc:sldChg>
      <pc:sldChg chg="addSp delSp modSp new mod ord setBg addAnim delAnim setClrOvrMap modNotesTx">
        <pc:chgData name="Sudanagunta, Bharathi" userId="ee5409a9-0207-4423-ae5d-b8f7cb3b225e" providerId="ADAL" clId="{624264F8-F3F6-4D5A-85DB-BAD51058C7DD}" dt="2025-07-22T17:58:09.287" v="3886" actId="6549"/>
        <pc:sldMkLst>
          <pc:docMk/>
          <pc:sldMk cId="2451226453" sldId="302"/>
        </pc:sldMkLst>
        <pc:spChg chg="mod ord">
          <ac:chgData name="Sudanagunta, Bharathi" userId="ee5409a9-0207-4423-ae5d-b8f7cb3b225e" providerId="ADAL" clId="{624264F8-F3F6-4D5A-85DB-BAD51058C7DD}" dt="2025-07-12T00:15:21.325" v="2447" actId="26606"/>
          <ac:spMkLst>
            <pc:docMk/>
            <pc:sldMk cId="2451226453" sldId="302"/>
            <ac:spMk id="3" creationId="{6D260FBD-D494-AE37-7CED-19DCDC39E4D0}"/>
          </ac:spMkLst>
        </pc:spChg>
        <pc:spChg chg="add mod">
          <ac:chgData name="Sudanagunta, Bharathi" userId="ee5409a9-0207-4423-ae5d-b8f7cb3b225e" providerId="ADAL" clId="{624264F8-F3F6-4D5A-85DB-BAD51058C7DD}" dt="2025-07-12T00:15:21.325" v="2447" actId="26606"/>
          <ac:spMkLst>
            <pc:docMk/>
            <pc:sldMk cId="2451226453" sldId="302"/>
            <ac:spMk id="5" creationId="{5CDC74C7-F746-B236-4929-BE762EC0C1D8}"/>
          </ac:spMkLst>
        </pc:spChg>
        <pc:spChg chg="add">
          <ac:chgData name="Sudanagunta, Bharathi" userId="ee5409a9-0207-4423-ae5d-b8f7cb3b225e" providerId="ADAL" clId="{624264F8-F3F6-4D5A-85DB-BAD51058C7DD}" dt="2025-07-12T00:15:25.449" v="2449" actId="26606"/>
          <ac:spMkLst>
            <pc:docMk/>
            <pc:sldMk cId="2451226453" sldId="302"/>
            <ac:spMk id="27" creationId="{9715DAF0-AE1B-46C9-8A6B-DB2AA05AB91D}"/>
          </ac:spMkLst>
        </pc:spChg>
        <pc:spChg chg="add">
          <ac:chgData name="Sudanagunta, Bharathi" userId="ee5409a9-0207-4423-ae5d-b8f7cb3b225e" providerId="ADAL" clId="{624264F8-F3F6-4D5A-85DB-BAD51058C7DD}" dt="2025-07-12T00:15:25.449" v="2449" actId="26606"/>
          <ac:spMkLst>
            <pc:docMk/>
            <pc:sldMk cId="2451226453" sldId="302"/>
            <ac:spMk id="28" creationId="{6016219D-510E-4184-9090-6D5578A87BD1}"/>
          </ac:spMkLst>
        </pc:spChg>
        <pc:spChg chg="add">
          <ac:chgData name="Sudanagunta, Bharathi" userId="ee5409a9-0207-4423-ae5d-b8f7cb3b225e" providerId="ADAL" clId="{624264F8-F3F6-4D5A-85DB-BAD51058C7DD}" dt="2025-07-12T00:15:25.449" v="2449" actId="26606"/>
          <ac:spMkLst>
            <pc:docMk/>
            <pc:sldMk cId="2451226453" sldId="302"/>
            <ac:spMk id="32" creationId="{DC631C0B-6DA6-4E57-8231-CE32B3434A7E}"/>
          </ac:spMkLst>
        </pc:spChg>
        <pc:spChg chg="add">
          <ac:chgData name="Sudanagunta, Bharathi" userId="ee5409a9-0207-4423-ae5d-b8f7cb3b225e" providerId="ADAL" clId="{624264F8-F3F6-4D5A-85DB-BAD51058C7DD}" dt="2025-07-12T00:15:25.449" v="2449" actId="26606"/>
          <ac:spMkLst>
            <pc:docMk/>
            <pc:sldMk cId="2451226453" sldId="302"/>
            <ac:spMk id="34" creationId="{C29501E6-A978-4A61-9689-9085AF97A53A}"/>
          </ac:spMkLst>
        </pc:spChg>
      </pc:sldChg>
      <pc:sldChg chg="addSp delSp modSp add mod delAnim modAnim modNotesTx">
        <pc:chgData name="Sudanagunta, Bharathi" userId="ee5409a9-0207-4423-ae5d-b8f7cb3b225e" providerId="ADAL" clId="{624264F8-F3F6-4D5A-85DB-BAD51058C7DD}" dt="2025-07-22T18:10:42.237" v="3929" actId="20577"/>
        <pc:sldMkLst>
          <pc:docMk/>
          <pc:sldMk cId="2135470375" sldId="303"/>
        </pc:sldMkLst>
        <pc:spChg chg="mod">
          <ac:chgData name="Sudanagunta, Bharathi" userId="ee5409a9-0207-4423-ae5d-b8f7cb3b225e" providerId="ADAL" clId="{624264F8-F3F6-4D5A-85DB-BAD51058C7DD}" dt="2025-07-19T21:14:50.912" v="3474" actId="1076"/>
          <ac:spMkLst>
            <pc:docMk/>
            <pc:sldMk cId="2135470375" sldId="303"/>
            <ac:spMk id="2" creationId="{AF350463-A6C7-DD51-DFDB-3986DE6BE79A}"/>
          </ac:spMkLst>
        </pc:spChg>
        <pc:spChg chg="add mod">
          <ac:chgData name="Sudanagunta, Bharathi" userId="ee5409a9-0207-4423-ae5d-b8f7cb3b225e" providerId="ADAL" clId="{624264F8-F3F6-4D5A-85DB-BAD51058C7DD}" dt="2025-07-19T21:24:20.712" v="3619" actId="2711"/>
          <ac:spMkLst>
            <pc:docMk/>
            <pc:sldMk cId="2135470375" sldId="303"/>
            <ac:spMk id="7" creationId="{D171E4B5-FB14-CC29-2DA3-14A8E6E1D16C}"/>
          </ac:spMkLst>
        </pc:spChg>
        <pc:spChg chg="add mod">
          <ac:chgData name="Sudanagunta, Bharathi" userId="ee5409a9-0207-4423-ae5d-b8f7cb3b225e" providerId="ADAL" clId="{624264F8-F3F6-4D5A-85DB-BAD51058C7DD}" dt="2025-07-19T21:24:00.992" v="3617" actId="1076"/>
          <ac:spMkLst>
            <pc:docMk/>
            <pc:sldMk cId="2135470375" sldId="303"/>
            <ac:spMk id="8" creationId="{1974E0A3-4DFC-9441-130A-C4CB852AE656}"/>
          </ac:spMkLst>
        </pc:spChg>
        <pc:spChg chg="mod">
          <ac:chgData name="Sudanagunta, Bharathi" userId="ee5409a9-0207-4423-ae5d-b8f7cb3b225e" providerId="ADAL" clId="{624264F8-F3F6-4D5A-85DB-BAD51058C7DD}" dt="2025-07-19T21:14:56.191" v="3475" actId="1076"/>
          <ac:spMkLst>
            <pc:docMk/>
            <pc:sldMk cId="2135470375" sldId="303"/>
            <ac:spMk id="10" creationId="{719030AF-8DCB-6421-EAEA-055516F09C8C}"/>
          </ac:spMkLst>
        </pc:spChg>
        <pc:spChg chg="add mod">
          <ac:chgData name="Sudanagunta, Bharathi" userId="ee5409a9-0207-4423-ae5d-b8f7cb3b225e" providerId="ADAL" clId="{624264F8-F3F6-4D5A-85DB-BAD51058C7DD}" dt="2025-07-19T21:23:48.775" v="3613" actId="1076"/>
          <ac:spMkLst>
            <pc:docMk/>
            <pc:sldMk cId="2135470375" sldId="303"/>
            <ac:spMk id="16" creationId="{B844392C-1342-32A3-366E-C3C96EFDEFB3}"/>
          </ac:spMkLst>
        </pc:spChg>
        <pc:spChg chg="add mod">
          <ac:chgData name="Sudanagunta, Bharathi" userId="ee5409a9-0207-4423-ae5d-b8f7cb3b225e" providerId="ADAL" clId="{624264F8-F3F6-4D5A-85DB-BAD51058C7DD}" dt="2025-07-19T21:23:58.719" v="3616" actId="1076"/>
          <ac:spMkLst>
            <pc:docMk/>
            <pc:sldMk cId="2135470375" sldId="303"/>
            <ac:spMk id="17" creationId="{B331A6B7-4B6A-5021-8E33-192B69A5CEAD}"/>
          </ac:spMkLst>
        </pc:spChg>
        <pc:spChg chg="add mod">
          <ac:chgData name="Sudanagunta, Bharathi" userId="ee5409a9-0207-4423-ae5d-b8f7cb3b225e" providerId="ADAL" clId="{624264F8-F3F6-4D5A-85DB-BAD51058C7DD}" dt="2025-07-19T21:23:55.296" v="3615" actId="1076"/>
          <ac:spMkLst>
            <pc:docMk/>
            <pc:sldMk cId="2135470375" sldId="303"/>
            <ac:spMk id="18" creationId="{51453091-7146-E14E-BF9C-97169A006390}"/>
          </ac:spMkLst>
        </pc:spChg>
        <pc:spChg chg="add mod">
          <ac:chgData name="Sudanagunta, Bharathi" userId="ee5409a9-0207-4423-ae5d-b8f7cb3b225e" providerId="ADAL" clId="{624264F8-F3F6-4D5A-85DB-BAD51058C7DD}" dt="2025-07-19T21:23:51.431" v="3614" actId="1076"/>
          <ac:spMkLst>
            <pc:docMk/>
            <pc:sldMk cId="2135470375" sldId="303"/>
            <ac:spMk id="19" creationId="{55D91946-4288-BB66-3F75-4632CE5CF4ED}"/>
          </ac:spMkLst>
        </pc:spChg>
        <pc:spChg chg="add mod">
          <ac:chgData name="Sudanagunta, Bharathi" userId="ee5409a9-0207-4423-ae5d-b8f7cb3b225e" providerId="ADAL" clId="{624264F8-F3F6-4D5A-85DB-BAD51058C7DD}" dt="2025-07-19T21:23:44.365" v="3611" actId="1076"/>
          <ac:spMkLst>
            <pc:docMk/>
            <pc:sldMk cId="2135470375" sldId="303"/>
            <ac:spMk id="20" creationId="{E51712A9-3EFE-8417-1397-FB7AF6C99ED6}"/>
          </ac:spMkLst>
        </pc:spChg>
        <pc:spChg chg="mod">
          <ac:chgData name="Sudanagunta, Bharathi" userId="ee5409a9-0207-4423-ae5d-b8f7cb3b225e" providerId="ADAL" clId="{624264F8-F3F6-4D5A-85DB-BAD51058C7DD}" dt="2025-07-19T21:12:55.689" v="3465" actId="14100"/>
          <ac:spMkLst>
            <pc:docMk/>
            <pc:sldMk cId="2135470375" sldId="303"/>
            <ac:spMk id="44" creationId="{C5DBE05D-EE21-0095-ECAC-A9DD3AE46688}"/>
          </ac:spMkLst>
        </pc:spChg>
      </pc:sldChg>
      <pc:sldChg chg="addSp delSp modSp new mod setBg addAnim delAnim modAnim modNotesTx">
        <pc:chgData name="Sudanagunta, Bharathi" userId="ee5409a9-0207-4423-ae5d-b8f7cb3b225e" providerId="ADAL" clId="{624264F8-F3F6-4D5A-85DB-BAD51058C7DD}" dt="2025-07-23T13:39:36.420" v="4128" actId="1076"/>
        <pc:sldMkLst>
          <pc:docMk/>
          <pc:sldMk cId="2009252884" sldId="304"/>
        </pc:sldMkLst>
        <pc:spChg chg="add mod">
          <ac:chgData name="Sudanagunta, Bharathi" userId="ee5409a9-0207-4423-ae5d-b8f7cb3b225e" providerId="ADAL" clId="{624264F8-F3F6-4D5A-85DB-BAD51058C7DD}" dt="2025-07-19T21:54:34.689" v="3713" actId="1076"/>
          <ac:spMkLst>
            <pc:docMk/>
            <pc:sldMk cId="2009252884" sldId="304"/>
            <ac:spMk id="14" creationId="{59DA0BE0-F8D0-1F56-07F7-5D92C5DCC8A9}"/>
          </ac:spMkLst>
        </pc:spChg>
        <pc:spChg chg="add mod">
          <ac:chgData name="Sudanagunta, Bharathi" userId="ee5409a9-0207-4423-ae5d-b8f7cb3b225e" providerId="ADAL" clId="{624264F8-F3F6-4D5A-85DB-BAD51058C7DD}" dt="2025-07-19T21:59:28.079" v="3776" actId="14100"/>
          <ac:spMkLst>
            <pc:docMk/>
            <pc:sldMk cId="2009252884" sldId="304"/>
            <ac:spMk id="23" creationId="{49AE4F53-2BC6-58DD-4496-6BBBE0008431}"/>
          </ac:spMkLst>
        </pc:spChg>
        <pc:spChg chg="add mod ord">
          <ac:chgData name="Sudanagunta, Bharathi" userId="ee5409a9-0207-4423-ae5d-b8f7cb3b225e" providerId="ADAL" clId="{624264F8-F3F6-4D5A-85DB-BAD51058C7DD}" dt="2025-07-23T13:39:36.420" v="4128" actId="1076"/>
          <ac:spMkLst>
            <pc:docMk/>
            <pc:sldMk cId="2009252884" sldId="304"/>
            <ac:spMk id="32" creationId="{DA98CFE4-3315-B45C-9C72-1D3C2CCB8544}"/>
          </ac:spMkLst>
        </pc:spChg>
        <pc:spChg chg="add">
          <ac:chgData name="Sudanagunta, Bharathi" userId="ee5409a9-0207-4423-ae5d-b8f7cb3b225e" providerId="ADAL" clId="{624264F8-F3F6-4D5A-85DB-BAD51058C7DD}" dt="2025-07-19T21:52:01.067" v="3684" actId="26606"/>
          <ac:spMkLst>
            <pc:docMk/>
            <pc:sldMk cId="2009252884" sldId="304"/>
            <ac:spMk id="48" creationId="{5EF17487-C386-4F99-B5EB-4FD3DF4236B2}"/>
          </ac:spMkLst>
        </pc:spChg>
        <pc:spChg chg="add">
          <ac:chgData name="Sudanagunta, Bharathi" userId="ee5409a9-0207-4423-ae5d-b8f7cb3b225e" providerId="ADAL" clId="{624264F8-F3F6-4D5A-85DB-BAD51058C7DD}" dt="2025-07-19T21:52:01.067" v="3684" actId="26606"/>
          <ac:spMkLst>
            <pc:docMk/>
            <pc:sldMk cId="2009252884" sldId="304"/>
            <ac:spMk id="49" creationId="{A0DE92DF-4769-4DE9-93FD-EE31271850CA}"/>
          </ac:spMkLst>
        </pc:spChg>
        <pc:picChg chg="add mod ord">
          <ac:chgData name="Sudanagunta, Bharathi" userId="ee5409a9-0207-4423-ae5d-b8f7cb3b225e" providerId="ADAL" clId="{624264F8-F3F6-4D5A-85DB-BAD51058C7DD}" dt="2025-07-19T21:54:31.420" v="3712" actId="14100"/>
          <ac:picMkLst>
            <pc:docMk/>
            <pc:sldMk cId="2009252884" sldId="304"/>
            <ac:picMk id="12" creationId="{3DB81EBD-88D5-C271-2ABC-8B657D555503}"/>
          </ac:picMkLst>
        </pc:picChg>
        <pc:picChg chg="add mod ord">
          <ac:chgData name="Sudanagunta, Bharathi" userId="ee5409a9-0207-4423-ae5d-b8f7cb3b225e" providerId="ADAL" clId="{624264F8-F3F6-4D5A-85DB-BAD51058C7DD}" dt="2025-07-19T22:01:57.291" v="3792" actId="167"/>
          <ac:picMkLst>
            <pc:docMk/>
            <pc:sldMk cId="2009252884" sldId="304"/>
            <ac:picMk id="36" creationId="{E8184429-72C1-F491-001C-02DEFB8C4DB6}"/>
          </ac:picMkLst>
        </pc:picChg>
      </pc:sldChg>
      <pc:sldChg chg="addSp delSp modSp add del mod">
        <pc:chgData name="Sudanagunta, Bharathi" userId="ee5409a9-0207-4423-ae5d-b8f7cb3b225e" providerId="ADAL" clId="{624264F8-F3F6-4D5A-85DB-BAD51058C7DD}" dt="2025-07-15T20:15:50.599" v="2959" actId="47"/>
        <pc:sldMkLst>
          <pc:docMk/>
          <pc:sldMk cId="2029849868" sldId="304"/>
        </pc:sldMkLst>
      </pc:sldChg>
      <pc:sldChg chg="add ord">
        <pc:chgData name="Sudanagunta, Bharathi" userId="ee5409a9-0207-4423-ae5d-b8f7cb3b225e" providerId="ADAL" clId="{624264F8-F3F6-4D5A-85DB-BAD51058C7DD}" dt="2025-07-20T19:45:29.731" v="3823"/>
        <pc:sldMkLst>
          <pc:docMk/>
          <pc:sldMk cId="1007038033" sldId="305"/>
        </pc:sldMkLst>
      </pc:sldChg>
      <pc:sldChg chg="delSp add del ord setBg delDesignElem">
        <pc:chgData name="Sudanagunta, Bharathi" userId="ee5409a9-0207-4423-ae5d-b8f7cb3b225e" providerId="ADAL" clId="{624264F8-F3F6-4D5A-85DB-BAD51058C7DD}" dt="2025-07-20T19:45:38.609" v="3824" actId="47"/>
        <pc:sldMkLst>
          <pc:docMk/>
          <pc:sldMk cId="1298456323" sldId="306"/>
        </pc:sldMkLst>
      </pc:sldChg>
      <pc:sldChg chg="delSp add del setBg delDesignElem">
        <pc:chgData name="Sudanagunta, Bharathi" userId="ee5409a9-0207-4423-ae5d-b8f7cb3b225e" providerId="ADAL" clId="{624264F8-F3F6-4D5A-85DB-BAD51058C7DD}" dt="2025-07-20T19:45:53.528" v="3830" actId="47"/>
        <pc:sldMkLst>
          <pc:docMk/>
          <pc:sldMk cId="1901314311" sldId="306"/>
        </pc:sldMkLst>
      </pc:sldChg>
      <pc:sldChg chg="add ord modNotesTx">
        <pc:chgData name="Sudanagunta, Bharathi" userId="ee5409a9-0207-4423-ae5d-b8f7cb3b225e" providerId="ADAL" clId="{624264F8-F3F6-4D5A-85DB-BAD51058C7DD}" dt="2025-07-22T18:18:54.229" v="3938" actId="20577"/>
        <pc:sldMkLst>
          <pc:docMk/>
          <pc:sldMk cId="2023893437" sldId="307"/>
        </pc:sldMkLst>
      </pc:sldChg>
      <pc:sldChg chg="new del">
        <pc:chgData name="Sudanagunta, Bharathi" userId="ee5409a9-0207-4423-ae5d-b8f7cb3b225e" providerId="ADAL" clId="{624264F8-F3F6-4D5A-85DB-BAD51058C7DD}" dt="2025-07-22T18:18:28.546" v="3931" actId="47"/>
        <pc:sldMkLst>
          <pc:docMk/>
          <pc:sldMk cId="2922491905" sldId="308"/>
        </pc:sldMkLst>
      </pc:sldChg>
      <pc:sldMasterChg chg="delSldLayout">
        <pc:chgData name="Sudanagunta, Bharathi" userId="ee5409a9-0207-4423-ae5d-b8f7cb3b225e" providerId="ADAL" clId="{624264F8-F3F6-4D5A-85DB-BAD51058C7DD}" dt="2025-07-11T20:20:41.400" v="54" actId="47"/>
        <pc:sldMasterMkLst>
          <pc:docMk/>
          <pc:sldMasterMk cId="426438329" sldId="2147483648"/>
        </pc:sldMasterMkLst>
        <pc:sldLayoutChg chg="del">
          <pc:chgData name="Sudanagunta, Bharathi" userId="ee5409a9-0207-4423-ae5d-b8f7cb3b225e" providerId="ADAL" clId="{624264F8-F3F6-4D5A-85DB-BAD51058C7DD}" dt="2025-07-11T20:20:41.400" v="54" actId="47"/>
          <pc:sldLayoutMkLst>
            <pc:docMk/>
            <pc:sldMasterMk cId="426438329" sldId="2147483648"/>
            <pc:sldLayoutMk cId="3167191554" sldId="2147483660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5B593-8001-46B7-A781-8593E3DEBB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46AC5-4152-4672-984C-DAEBFB650876}">
      <dgm:prSet custT="1"/>
      <dgm:spPr/>
      <dgm:t>
        <a:bodyPr/>
        <a:lstStyle/>
        <a:p>
          <a:pPr algn="ctr"/>
          <a:r>
            <a:rPr lang="en-GB" sz="3000" b="1" dirty="0"/>
            <a:t>How many of you feel like you're constantly testing but never improving how you test?</a:t>
          </a:r>
          <a:endParaRPr lang="en-US" sz="3000" dirty="0"/>
        </a:p>
      </dgm:t>
    </dgm:pt>
    <dgm:pt modelId="{23A2C431-7B73-41DD-AF28-FFFC58E79E85}" type="parTrans" cxnId="{254CE16F-1D5E-427F-894E-BBF19E5677F9}">
      <dgm:prSet/>
      <dgm:spPr/>
      <dgm:t>
        <a:bodyPr/>
        <a:lstStyle/>
        <a:p>
          <a:endParaRPr lang="en-US"/>
        </a:p>
      </dgm:t>
    </dgm:pt>
    <dgm:pt modelId="{74EE3FF8-6671-4BEA-8FF8-FFFEB991F028}" type="sibTrans" cxnId="{254CE16F-1D5E-427F-894E-BBF19E5677F9}">
      <dgm:prSet/>
      <dgm:spPr/>
      <dgm:t>
        <a:bodyPr/>
        <a:lstStyle/>
        <a:p>
          <a:endParaRPr lang="en-US"/>
        </a:p>
      </dgm:t>
    </dgm:pt>
    <dgm:pt modelId="{E9C3D472-0C5B-4221-AB61-C2D2A404C681}" type="pres">
      <dgm:prSet presAssocID="{56D5B593-8001-46B7-A781-8593E3DEBBDF}" presName="linear" presStyleCnt="0">
        <dgm:presLayoutVars>
          <dgm:animLvl val="lvl"/>
          <dgm:resizeHandles val="exact"/>
        </dgm:presLayoutVars>
      </dgm:prSet>
      <dgm:spPr/>
    </dgm:pt>
    <dgm:pt modelId="{11F0E9A4-E620-45CB-9FC1-17C860AE4624}" type="pres">
      <dgm:prSet presAssocID="{C7046AC5-4152-4672-984C-DAEBFB650876}" presName="parentText" presStyleLbl="node1" presStyleIdx="0" presStyleCnt="1" custLinFactNeighborY="-92233">
        <dgm:presLayoutVars>
          <dgm:chMax val="0"/>
          <dgm:bulletEnabled val="1"/>
        </dgm:presLayoutVars>
      </dgm:prSet>
      <dgm:spPr/>
    </dgm:pt>
  </dgm:ptLst>
  <dgm:cxnLst>
    <dgm:cxn modelId="{4EA3824A-D280-49CA-AD43-363592F81A43}" type="presOf" srcId="{C7046AC5-4152-4672-984C-DAEBFB650876}" destId="{11F0E9A4-E620-45CB-9FC1-17C860AE4624}" srcOrd="0" destOrd="0" presId="urn:microsoft.com/office/officeart/2005/8/layout/vList2"/>
    <dgm:cxn modelId="{254CE16F-1D5E-427F-894E-BBF19E5677F9}" srcId="{56D5B593-8001-46B7-A781-8593E3DEBBDF}" destId="{C7046AC5-4152-4672-984C-DAEBFB650876}" srcOrd="0" destOrd="0" parTransId="{23A2C431-7B73-41DD-AF28-FFFC58E79E85}" sibTransId="{74EE3FF8-6671-4BEA-8FF8-FFFEB991F028}"/>
    <dgm:cxn modelId="{6500E898-F7FB-4685-A446-4D8969D38BFB}" type="presOf" srcId="{56D5B593-8001-46B7-A781-8593E3DEBBDF}" destId="{E9C3D472-0C5B-4221-AB61-C2D2A404C681}" srcOrd="0" destOrd="0" presId="urn:microsoft.com/office/officeart/2005/8/layout/vList2"/>
    <dgm:cxn modelId="{FD97D145-8280-47DB-832D-7837389C0B9C}" type="presParOf" srcId="{E9C3D472-0C5B-4221-AB61-C2D2A404C681}" destId="{11F0E9A4-E620-45CB-9FC1-17C860AE46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5B593-8001-46B7-A781-8593E3DEBBD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046AC5-4152-4672-984C-DAEBFB650876}">
      <dgm:prSet custT="1"/>
      <dgm:spPr>
        <a:solidFill>
          <a:schemeClr val="accent1"/>
        </a:solidFill>
      </dgm:spPr>
      <dgm:t>
        <a:bodyPr/>
        <a:lstStyle/>
        <a:p>
          <a:r>
            <a:rPr lang="en-GB" sz="2400" dirty="0"/>
            <a:t>Since you got up from bed and opened the door to come to this conference this morning… how many inefficiencies did you experience?</a:t>
          </a:r>
          <a:endParaRPr lang="en-US" sz="2400" dirty="0"/>
        </a:p>
      </dgm:t>
    </dgm:pt>
    <dgm:pt modelId="{23A2C431-7B73-41DD-AF28-FFFC58E79E85}" type="parTrans" cxnId="{254CE16F-1D5E-427F-894E-BBF19E5677F9}">
      <dgm:prSet/>
      <dgm:spPr/>
      <dgm:t>
        <a:bodyPr/>
        <a:lstStyle/>
        <a:p>
          <a:endParaRPr lang="en-US"/>
        </a:p>
      </dgm:t>
    </dgm:pt>
    <dgm:pt modelId="{74EE3FF8-6671-4BEA-8FF8-FFFEB991F028}" type="sibTrans" cxnId="{254CE16F-1D5E-427F-894E-BBF19E5677F9}">
      <dgm:prSet/>
      <dgm:spPr/>
      <dgm:t>
        <a:bodyPr/>
        <a:lstStyle/>
        <a:p>
          <a:endParaRPr lang="en-US"/>
        </a:p>
      </dgm:t>
    </dgm:pt>
    <dgm:pt modelId="{1B1DCD9B-D3EE-4314-BC08-8F22540B1C0E}" type="pres">
      <dgm:prSet presAssocID="{56D5B593-8001-46B7-A781-8593E3DEBBDF}" presName="linear" presStyleCnt="0">
        <dgm:presLayoutVars>
          <dgm:animLvl val="lvl"/>
          <dgm:resizeHandles val="exact"/>
        </dgm:presLayoutVars>
      </dgm:prSet>
      <dgm:spPr/>
    </dgm:pt>
    <dgm:pt modelId="{4EB5D26F-160D-4C7B-913D-B59E7797D0EB}" type="pres">
      <dgm:prSet presAssocID="{C7046AC5-4152-4672-984C-DAEBFB6508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1B35C34-EF73-46D8-99E6-06CA8D90F23F}" type="presOf" srcId="{C7046AC5-4152-4672-984C-DAEBFB650876}" destId="{4EB5D26F-160D-4C7B-913D-B59E7797D0EB}" srcOrd="0" destOrd="0" presId="urn:microsoft.com/office/officeart/2005/8/layout/vList2"/>
    <dgm:cxn modelId="{D718BF6C-1D33-4816-9FFC-6B9596B7A7E7}" type="presOf" srcId="{56D5B593-8001-46B7-A781-8593E3DEBBDF}" destId="{1B1DCD9B-D3EE-4314-BC08-8F22540B1C0E}" srcOrd="0" destOrd="0" presId="urn:microsoft.com/office/officeart/2005/8/layout/vList2"/>
    <dgm:cxn modelId="{254CE16F-1D5E-427F-894E-BBF19E5677F9}" srcId="{56D5B593-8001-46B7-A781-8593E3DEBBDF}" destId="{C7046AC5-4152-4672-984C-DAEBFB650876}" srcOrd="0" destOrd="0" parTransId="{23A2C431-7B73-41DD-AF28-FFFC58E79E85}" sibTransId="{74EE3FF8-6671-4BEA-8FF8-FFFEB991F028}"/>
    <dgm:cxn modelId="{D0524467-ACBB-477F-8564-44DF3DDAA939}" type="presParOf" srcId="{1B1DCD9B-D3EE-4314-BC08-8F22540B1C0E}" destId="{4EB5D26F-160D-4C7B-913D-B59E7797D0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D5B7D-47A8-4254-BE87-C446E4BD1E2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359AEA-76B5-4BB5-9B74-F07C4A12603A}">
      <dgm:prSet/>
      <dgm:spPr/>
      <dgm:t>
        <a:bodyPr/>
        <a:lstStyle/>
        <a:p>
          <a:pPr>
            <a:defRPr b="1"/>
          </a:pPr>
          <a:r>
            <a:rPr lang="en-GB"/>
            <a:t>Define Value </a:t>
          </a:r>
          <a:endParaRPr lang="en-US"/>
        </a:p>
      </dgm:t>
    </dgm:pt>
    <dgm:pt modelId="{663664A3-1937-4FEA-819D-E0C923D0F03C}" type="parTrans" cxnId="{344B5AF9-37C2-4810-B5BD-ADF899C89EC1}">
      <dgm:prSet/>
      <dgm:spPr/>
      <dgm:t>
        <a:bodyPr/>
        <a:lstStyle/>
        <a:p>
          <a:endParaRPr lang="en-US"/>
        </a:p>
      </dgm:t>
    </dgm:pt>
    <dgm:pt modelId="{3DC9BA11-C312-43E8-A43B-DA971A8E8319}" type="sibTrans" cxnId="{344B5AF9-37C2-4810-B5BD-ADF899C89EC1}">
      <dgm:prSet/>
      <dgm:spPr/>
      <dgm:t>
        <a:bodyPr/>
        <a:lstStyle/>
        <a:p>
          <a:endParaRPr lang="en-US"/>
        </a:p>
      </dgm:t>
    </dgm:pt>
    <dgm:pt modelId="{3BE95BC1-0F5F-4F6A-94D0-C8F861D0874D}">
      <dgm:prSet/>
      <dgm:spPr/>
      <dgm:t>
        <a:bodyPr/>
        <a:lstStyle/>
        <a:p>
          <a:r>
            <a:rPr lang="en-GB"/>
            <a:t>What matters to the customer (e.g. fast, reliable, bug-free releases)?</a:t>
          </a:r>
          <a:endParaRPr lang="en-US"/>
        </a:p>
      </dgm:t>
    </dgm:pt>
    <dgm:pt modelId="{0CBFEA85-6B36-45DA-A811-F04FEBBDF69B}" type="parTrans" cxnId="{871088EF-1289-4FD8-997F-6C29FD3056FD}">
      <dgm:prSet/>
      <dgm:spPr/>
      <dgm:t>
        <a:bodyPr/>
        <a:lstStyle/>
        <a:p>
          <a:endParaRPr lang="en-US"/>
        </a:p>
      </dgm:t>
    </dgm:pt>
    <dgm:pt modelId="{AC62A03B-BEC0-4CC0-BA27-BF87295736FA}" type="sibTrans" cxnId="{871088EF-1289-4FD8-997F-6C29FD3056FD}">
      <dgm:prSet/>
      <dgm:spPr/>
      <dgm:t>
        <a:bodyPr/>
        <a:lstStyle/>
        <a:p>
          <a:endParaRPr lang="en-US"/>
        </a:p>
      </dgm:t>
    </dgm:pt>
    <dgm:pt modelId="{58690739-F0B4-4167-9639-096DB9AB9AC8}">
      <dgm:prSet/>
      <dgm:spPr/>
      <dgm:t>
        <a:bodyPr/>
        <a:lstStyle/>
        <a:p>
          <a:pPr>
            <a:defRPr b="1"/>
          </a:pPr>
          <a:r>
            <a:rPr lang="en-GB"/>
            <a:t>Map the Value Stream</a:t>
          </a:r>
          <a:endParaRPr lang="en-US"/>
        </a:p>
      </dgm:t>
    </dgm:pt>
    <dgm:pt modelId="{658CFA82-F64D-4FAE-89C9-5343ED28C113}" type="parTrans" cxnId="{84A7CAC0-1CF7-4AC9-902C-8CA5410EDF2E}">
      <dgm:prSet/>
      <dgm:spPr/>
      <dgm:t>
        <a:bodyPr/>
        <a:lstStyle/>
        <a:p>
          <a:endParaRPr lang="en-US"/>
        </a:p>
      </dgm:t>
    </dgm:pt>
    <dgm:pt modelId="{16C4FCED-471A-4B9C-9977-F46EFDBDF1BC}" type="sibTrans" cxnId="{84A7CAC0-1CF7-4AC9-902C-8CA5410EDF2E}">
      <dgm:prSet/>
      <dgm:spPr/>
      <dgm:t>
        <a:bodyPr/>
        <a:lstStyle/>
        <a:p>
          <a:endParaRPr lang="en-US"/>
        </a:p>
      </dgm:t>
    </dgm:pt>
    <dgm:pt modelId="{2FC25093-EF25-4D10-8544-628798F6F79B}">
      <dgm:prSet/>
      <dgm:spPr/>
      <dgm:t>
        <a:bodyPr/>
        <a:lstStyle/>
        <a:p>
          <a:r>
            <a:rPr lang="en-GB"/>
            <a:t>What steps in your testing add value vs. waste?</a:t>
          </a:r>
          <a:endParaRPr lang="en-US"/>
        </a:p>
      </dgm:t>
    </dgm:pt>
    <dgm:pt modelId="{71AF9B67-BE88-4F5D-962C-80BDB6DE1730}" type="parTrans" cxnId="{B28678C6-DFB8-4E5F-B2B7-85B001669859}">
      <dgm:prSet/>
      <dgm:spPr/>
      <dgm:t>
        <a:bodyPr/>
        <a:lstStyle/>
        <a:p>
          <a:endParaRPr lang="en-US"/>
        </a:p>
      </dgm:t>
    </dgm:pt>
    <dgm:pt modelId="{853D0012-2CD6-4560-AD11-510FFE77B3E6}" type="sibTrans" cxnId="{B28678C6-DFB8-4E5F-B2B7-85B001669859}">
      <dgm:prSet/>
      <dgm:spPr/>
      <dgm:t>
        <a:bodyPr/>
        <a:lstStyle/>
        <a:p>
          <a:endParaRPr lang="en-US"/>
        </a:p>
      </dgm:t>
    </dgm:pt>
    <dgm:pt modelId="{03AB08D2-17AB-4859-9833-DCE90477A919}">
      <dgm:prSet/>
      <dgm:spPr/>
      <dgm:t>
        <a:bodyPr/>
        <a:lstStyle/>
        <a:p>
          <a:pPr>
            <a:defRPr b="1"/>
          </a:pPr>
          <a:r>
            <a:rPr lang="en-GB"/>
            <a:t>Make Value Flow </a:t>
          </a:r>
          <a:endParaRPr lang="en-US"/>
        </a:p>
      </dgm:t>
    </dgm:pt>
    <dgm:pt modelId="{AA122449-F9EF-4AF0-BB37-9E329C150B7A}" type="parTrans" cxnId="{D8F25242-3818-4B29-AACF-15571C15BE96}">
      <dgm:prSet/>
      <dgm:spPr/>
      <dgm:t>
        <a:bodyPr/>
        <a:lstStyle/>
        <a:p>
          <a:endParaRPr lang="en-US"/>
        </a:p>
      </dgm:t>
    </dgm:pt>
    <dgm:pt modelId="{64B877C7-C4BF-4732-9A5F-A6A6480C5D42}" type="sibTrans" cxnId="{D8F25242-3818-4B29-AACF-15571C15BE96}">
      <dgm:prSet/>
      <dgm:spPr/>
      <dgm:t>
        <a:bodyPr/>
        <a:lstStyle/>
        <a:p>
          <a:endParaRPr lang="en-US"/>
        </a:p>
      </dgm:t>
    </dgm:pt>
    <dgm:pt modelId="{56E73618-73F7-42C2-93FB-188137B92B00}">
      <dgm:prSet/>
      <dgm:spPr/>
      <dgm:t>
        <a:bodyPr/>
        <a:lstStyle/>
        <a:p>
          <a:r>
            <a:rPr lang="en-GB"/>
            <a:t>Avoid blockers (e.g. flaky tests, redundant steps)</a:t>
          </a:r>
          <a:endParaRPr lang="en-US"/>
        </a:p>
      </dgm:t>
    </dgm:pt>
    <dgm:pt modelId="{27DA16E6-1667-4A9F-B8F6-4D271F2D4CF2}" type="parTrans" cxnId="{C8AE3F47-D1B1-4EEE-9464-B35000DF4645}">
      <dgm:prSet/>
      <dgm:spPr/>
      <dgm:t>
        <a:bodyPr/>
        <a:lstStyle/>
        <a:p>
          <a:endParaRPr lang="en-US"/>
        </a:p>
      </dgm:t>
    </dgm:pt>
    <dgm:pt modelId="{0729FB17-B718-40A6-B570-C9BDFA1F4699}" type="sibTrans" cxnId="{C8AE3F47-D1B1-4EEE-9464-B35000DF4645}">
      <dgm:prSet/>
      <dgm:spPr/>
      <dgm:t>
        <a:bodyPr/>
        <a:lstStyle/>
        <a:p>
          <a:endParaRPr lang="en-US"/>
        </a:p>
      </dgm:t>
    </dgm:pt>
    <dgm:pt modelId="{1A90304F-51AB-4875-9D48-C1BB5333A79D}">
      <dgm:prSet/>
      <dgm:spPr/>
      <dgm:t>
        <a:bodyPr/>
        <a:lstStyle/>
        <a:p>
          <a:pPr>
            <a:defRPr b="1"/>
          </a:pPr>
          <a:r>
            <a:rPr lang="en-GB"/>
            <a:t>Pull, Don’t Push</a:t>
          </a:r>
          <a:endParaRPr lang="en-US"/>
        </a:p>
      </dgm:t>
    </dgm:pt>
    <dgm:pt modelId="{6C8019F8-A82E-450E-B6F3-FDCCD221B4C3}" type="parTrans" cxnId="{94E4AD02-994A-447F-9CF5-DC724B7E43F9}">
      <dgm:prSet/>
      <dgm:spPr/>
      <dgm:t>
        <a:bodyPr/>
        <a:lstStyle/>
        <a:p>
          <a:endParaRPr lang="en-US"/>
        </a:p>
      </dgm:t>
    </dgm:pt>
    <dgm:pt modelId="{433EF0AF-C0E8-44F8-A263-B70D4AD0B16B}" type="sibTrans" cxnId="{94E4AD02-994A-447F-9CF5-DC724B7E43F9}">
      <dgm:prSet/>
      <dgm:spPr/>
      <dgm:t>
        <a:bodyPr/>
        <a:lstStyle/>
        <a:p>
          <a:endParaRPr lang="en-US"/>
        </a:p>
      </dgm:t>
    </dgm:pt>
    <dgm:pt modelId="{73382B60-8BFF-445F-8B75-9B69801A66DB}">
      <dgm:prSet/>
      <dgm:spPr/>
      <dgm:t>
        <a:bodyPr/>
        <a:lstStyle/>
        <a:p>
          <a:r>
            <a:rPr lang="en-GB"/>
            <a:t>Let customer/user needs drive testing, not a checklist mentality</a:t>
          </a:r>
          <a:endParaRPr lang="en-US"/>
        </a:p>
      </dgm:t>
    </dgm:pt>
    <dgm:pt modelId="{25393EB7-C581-40E2-AD1F-53B6B152BE96}" type="parTrans" cxnId="{B193044F-A87B-494A-B7FE-D5EA5B0516C1}">
      <dgm:prSet/>
      <dgm:spPr/>
      <dgm:t>
        <a:bodyPr/>
        <a:lstStyle/>
        <a:p>
          <a:endParaRPr lang="en-US"/>
        </a:p>
      </dgm:t>
    </dgm:pt>
    <dgm:pt modelId="{BF6A0462-E8F4-4D3F-9222-5AC30D475F55}" type="sibTrans" cxnId="{B193044F-A87B-494A-B7FE-D5EA5B0516C1}">
      <dgm:prSet/>
      <dgm:spPr/>
      <dgm:t>
        <a:bodyPr/>
        <a:lstStyle/>
        <a:p>
          <a:endParaRPr lang="en-US"/>
        </a:p>
      </dgm:t>
    </dgm:pt>
    <dgm:pt modelId="{B71B984D-ECC1-4AE4-8168-DEAE4CB9F55E}">
      <dgm:prSet/>
      <dgm:spPr/>
      <dgm:t>
        <a:bodyPr/>
        <a:lstStyle/>
        <a:p>
          <a:pPr>
            <a:defRPr b="1"/>
          </a:pPr>
          <a:r>
            <a:rPr lang="en-GB"/>
            <a:t>Seek Perfection </a:t>
          </a:r>
          <a:endParaRPr lang="en-US"/>
        </a:p>
      </dgm:t>
    </dgm:pt>
    <dgm:pt modelId="{CC4E00E6-0D35-42E8-B237-C765E0B9CA92}" type="parTrans" cxnId="{462B4E73-B7AF-44CC-8482-115895D567C4}">
      <dgm:prSet/>
      <dgm:spPr/>
      <dgm:t>
        <a:bodyPr/>
        <a:lstStyle/>
        <a:p>
          <a:endParaRPr lang="en-US"/>
        </a:p>
      </dgm:t>
    </dgm:pt>
    <dgm:pt modelId="{E89A6532-1F21-4437-9AFA-39DBEA22172F}" type="sibTrans" cxnId="{462B4E73-B7AF-44CC-8482-115895D567C4}">
      <dgm:prSet/>
      <dgm:spPr/>
      <dgm:t>
        <a:bodyPr/>
        <a:lstStyle/>
        <a:p>
          <a:endParaRPr lang="en-US"/>
        </a:p>
      </dgm:t>
    </dgm:pt>
    <dgm:pt modelId="{D29804CC-D8BB-4363-8053-6B41C5B30EAE}">
      <dgm:prSet/>
      <dgm:spPr/>
      <dgm:t>
        <a:bodyPr/>
        <a:lstStyle/>
        <a:p>
          <a:r>
            <a:rPr lang="en-GB"/>
            <a:t>Continuously improve testing processes</a:t>
          </a:r>
          <a:endParaRPr lang="en-US"/>
        </a:p>
      </dgm:t>
    </dgm:pt>
    <dgm:pt modelId="{A3B758DC-3895-427D-9DFB-918684C88A2B}" type="parTrans" cxnId="{AFD10DD3-66F5-4408-89F0-CDDC7C2E2D11}">
      <dgm:prSet/>
      <dgm:spPr/>
      <dgm:t>
        <a:bodyPr/>
        <a:lstStyle/>
        <a:p>
          <a:endParaRPr lang="en-US"/>
        </a:p>
      </dgm:t>
    </dgm:pt>
    <dgm:pt modelId="{440AB2F0-A61A-4ADE-9B8B-58D142693374}" type="sibTrans" cxnId="{AFD10DD3-66F5-4408-89F0-CDDC7C2E2D11}">
      <dgm:prSet/>
      <dgm:spPr/>
      <dgm:t>
        <a:bodyPr/>
        <a:lstStyle/>
        <a:p>
          <a:endParaRPr lang="en-US"/>
        </a:p>
      </dgm:t>
    </dgm:pt>
    <dgm:pt modelId="{14300CAD-A401-470E-9C33-D933A30B1CBC}" type="pres">
      <dgm:prSet presAssocID="{14ED5B7D-47A8-4254-BE87-C446E4BD1E2A}" presName="root" presStyleCnt="0">
        <dgm:presLayoutVars>
          <dgm:dir/>
          <dgm:resizeHandles val="exact"/>
        </dgm:presLayoutVars>
      </dgm:prSet>
      <dgm:spPr/>
    </dgm:pt>
    <dgm:pt modelId="{252B093C-227B-4795-AAAB-243096C3AF40}" type="pres">
      <dgm:prSet presAssocID="{BF359AEA-76B5-4BB5-9B74-F07C4A12603A}" presName="compNode" presStyleCnt="0"/>
      <dgm:spPr/>
    </dgm:pt>
    <dgm:pt modelId="{00B8C204-7943-4C98-8BCC-817D69D18F4B}" type="pres">
      <dgm:prSet presAssocID="{BF359AEA-76B5-4BB5-9B74-F07C4A12603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"/>
        </a:ext>
      </dgm:extLst>
    </dgm:pt>
    <dgm:pt modelId="{FA8A62A7-5D20-4CCB-99B8-7D980B67CDC4}" type="pres">
      <dgm:prSet presAssocID="{BF359AEA-76B5-4BB5-9B74-F07C4A12603A}" presName="iconSpace" presStyleCnt="0"/>
      <dgm:spPr/>
    </dgm:pt>
    <dgm:pt modelId="{434C45FB-650B-483F-B7D7-7E6BD1332165}" type="pres">
      <dgm:prSet presAssocID="{BF359AEA-76B5-4BB5-9B74-F07C4A12603A}" presName="parTx" presStyleLbl="revTx" presStyleIdx="0" presStyleCnt="10">
        <dgm:presLayoutVars>
          <dgm:chMax val="0"/>
          <dgm:chPref val="0"/>
        </dgm:presLayoutVars>
      </dgm:prSet>
      <dgm:spPr/>
    </dgm:pt>
    <dgm:pt modelId="{8159B315-45C8-4452-9D00-07D943D1E262}" type="pres">
      <dgm:prSet presAssocID="{BF359AEA-76B5-4BB5-9B74-F07C4A12603A}" presName="txSpace" presStyleCnt="0"/>
      <dgm:spPr/>
    </dgm:pt>
    <dgm:pt modelId="{D3460938-DE96-4B95-9F0D-035D8A8AF58C}" type="pres">
      <dgm:prSet presAssocID="{BF359AEA-76B5-4BB5-9B74-F07C4A12603A}" presName="desTx" presStyleLbl="revTx" presStyleIdx="1" presStyleCnt="10">
        <dgm:presLayoutVars/>
      </dgm:prSet>
      <dgm:spPr/>
    </dgm:pt>
    <dgm:pt modelId="{E301A22E-C4FF-4172-929F-FD3AF9768137}" type="pres">
      <dgm:prSet presAssocID="{3DC9BA11-C312-43E8-A43B-DA971A8E8319}" presName="sibTrans" presStyleCnt="0"/>
      <dgm:spPr/>
    </dgm:pt>
    <dgm:pt modelId="{745963B2-FAEE-4462-B901-ACC16F0BAC31}" type="pres">
      <dgm:prSet presAssocID="{58690739-F0B4-4167-9639-096DB9AB9AC8}" presName="compNode" presStyleCnt="0"/>
      <dgm:spPr/>
    </dgm:pt>
    <dgm:pt modelId="{70E752D9-4087-494B-B9A5-0F054ACDEC76}" type="pres">
      <dgm:prSet presAssocID="{58690739-F0B4-4167-9639-096DB9AB9AC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66F7AA-7BE5-4B2A-9013-D3551ECD62AD}" type="pres">
      <dgm:prSet presAssocID="{58690739-F0B4-4167-9639-096DB9AB9AC8}" presName="iconSpace" presStyleCnt="0"/>
      <dgm:spPr/>
    </dgm:pt>
    <dgm:pt modelId="{7A6C01A5-1DAF-4F0F-8300-63CF04FCB377}" type="pres">
      <dgm:prSet presAssocID="{58690739-F0B4-4167-9639-096DB9AB9AC8}" presName="parTx" presStyleLbl="revTx" presStyleIdx="2" presStyleCnt="10">
        <dgm:presLayoutVars>
          <dgm:chMax val="0"/>
          <dgm:chPref val="0"/>
        </dgm:presLayoutVars>
      </dgm:prSet>
      <dgm:spPr/>
    </dgm:pt>
    <dgm:pt modelId="{EC4A5E4F-06BA-43C5-A1DA-B44735965A25}" type="pres">
      <dgm:prSet presAssocID="{58690739-F0B4-4167-9639-096DB9AB9AC8}" presName="txSpace" presStyleCnt="0"/>
      <dgm:spPr/>
    </dgm:pt>
    <dgm:pt modelId="{628BC895-B56E-4B80-AC3C-73DC68C76E47}" type="pres">
      <dgm:prSet presAssocID="{58690739-F0B4-4167-9639-096DB9AB9AC8}" presName="desTx" presStyleLbl="revTx" presStyleIdx="3" presStyleCnt="10">
        <dgm:presLayoutVars/>
      </dgm:prSet>
      <dgm:spPr/>
    </dgm:pt>
    <dgm:pt modelId="{D3A43295-0DA8-4BAE-B632-1AB938FF5AD7}" type="pres">
      <dgm:prSet presAssocID="{16C4FCED-471A-4B9C-9977-F46EFDBDF1BC}" presName="sibTrans" presStyleCnt="0"/>
      <dgm:spPr/>
    </dgm:pt>
    <dgm:pt modelId="{A51FC7DD-0A01-4E56-83B1-18130B9EA67C}" type="pres">
      <dgm:prSet presAssocID="{03AB08D2-17AB-4859-9833-DCE90477A919}" presName="compNode" presStyleCnt="0"/>
      <dgm:spPr/>
    </dgm:pt>
    <dgm:pt modelId="{5F6CAFBE-7FE2-459E-90B5-C658F610DEA2}" type="pres">
      <dgm:prSet presAssocID="{03AB08D2-17AB-4859-9833-DCE90477A9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578CCA3D-D056-4153-9DA1-B7FD3DAB1ADD}" type="pres">
      <dgm:prSet presAssocID="{03AB08D2-17AB-4859-9833-DCE90477A919}" presName="iconSpace" presStyleCnt="0"/>
      <dgm:spPr/>
    </dgm:pt>
    <dgm:pt modelId="{7F59041D-2534-4EF2-9458-AC9B1EF53B9F}" type="pres">
      <dgm:prSet presAssocID="{03AB08D2-17AB-4859-9833-DCE90477A919}" presName="parTx" presStyleLbl="revTx" presStyleIdx="4" presStyleCnt="10">
        <dgm:presLayoutVars>
          <dgm:chMax val="0"/>
          <dgm:chPref val="0"/>
        </dgm:presLayoutVars>
      </dgm:prSet>
      <dgm:spPr/>
    </dgm:pt>
    <dgm:pt modelId="{FA54B58B-1BE3-4FE3-80CB-1B19AB5BE5E1}" type="pres">
      <dgm:prSet presAssocID="{03AB08D2-17AB-4859-9833-DCE90477A919}" presName="txSpace" presStyleCnt="0"/>
      <dgm:spPr/>
    </dgm:pt>
    <dgm:pt modelId="{950DAD6B-AC9D-48D5-BE88-8EAEA1B304E6}" type="pres">
      <dgm:prSet presAssocID="{03AB08D2-17AB-4859-9833-DCE90477A919}" presName="desTx" presStyleLbl="revTx" presStyleIdx="5" presStyleCnt="10">
        <dgm:presLayoutVars/>
      </dgm:prSet>
      <dgm:spPr/>
    </dgm:pt>
    <dgm:pt modelId="{9ABB15B5-F58B-4CB5-8143-06A5CB8E15BB}" type="pres">
      <dgm:prSet presAssocID="{64B877C7-C4BF-4732-9A5F-A6A6480C5D42}" presName="sibTrans" presStyleCnt="0"/>
      <dgm:spPr/>
    </dgm:pt>
    <dgm:pt modelId="{A2310B57-A9FF-473B-BBE3-D882BA7EE70F}" type="pres">
      <dgm:prSet presAssocID="{1A90304F-51AB-4875-9D48-C1BB5333A79D}" presName="compNode" presStyleCnt="0"/>
      <dgm:spPr/>
    </dgm:pt>
    <dgm:pt modelId="{16AFE462-758C-474D-9C1E-0DA90FFEF8A6}" type="pres">
      <dgm:prSet presAssocID="{1A90304F-51AB-4875-9D48-C1BB5333A79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AA26A03-0472-444A-AD96-7C3E06E16CEF}" type="pres">
      <dgm:prSet presAssocID="{1A90304F-51AB-4875-9D48-C1BB5333A79D}" presName="iconSpace" presStyleCnt="0"/>
      <dgm:spPr/>
    </dgm:pt>
    <dgm:pt modelId="{F0718D46-FDD2-4279-A67D-2FCF904C9947}" type="pres">
      <dgm:prSet presAssocID="{1A90304F-51AB-4875-9D48-C1BB5333A79D}" presName="parTx" presStyleLbl="revTx" presStyleIdx="6" presStyleCnt="10">
        <dgm:presLayoutVars>
          <dgm:chMax val="0"/>
          <dgm:chPref val="0"/>
        </dgm:presLayoutVars>
      </dgm:prSet>
      <dgm:spPr/>
    </dgm:pt>
    <dgm:pt modelId="{8EAB84B5-880A-4C6E-ADC5-E1C0CCA4AD62}" type="pres">
      <dgm:prSet presAssocID="{1A90304F-51AB-4875-9D48-C1BB5333A79D}" presName="txSpace" presStyleCnt="0"/>
      <dgm:spPr/>
    </dgm:pt>
    <dgm:pt modelId="{96C02909-B8C4-40D0-A70D-55B44B18CB20}" type="pres">
      <dgm:prSet presAssocID="{1A90304F-51AB-4875-9D48-C1BB5333A79D}" presName="desTx" presStyleLbl="revTx" presStyleIdx="7" presStyleCnt="10">
        <dgm:presLayoutVars/>
      </dgm:prSet>
      <dgm:spPr/>
    </dgm:pt>
    <dgm:pt modelId="{309F31A0-4A53-46E9-87D1-DAB7E7D9060F}" type="pres">
      <dgm:prSet presAssocID="{433EF0AF-C0E8-44F8-A263-B70D4AD0B16B}" presName="sibTrans" presStyleCnt="0"/>
      <dgm:spPr/>
    </dgm:pt>
    <dgm:pt modelId="{F25C9A1E-0A9C-4FB9-ACC1-AA247B9E97E4}" type="pres">
      <dgm:prSet presAssocID="{B71B984D-ECC1-4AE4-8168-DEAE4CB9F55E}" presName="compNode" presStyleCnt="0"/>
      <dgm:spPr/>
    </dgm:pt>
    <dgm:pt modelId="{0355CB8F-4475-4DC0-8187-DC71BBD73BA2}" type="pres">
      <dgm:prSet presAssocID="{B71B984D-ECC1-4AE4-8168-DEAE4CB9F55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51A3C71-69CD-40EF-9970-A48D1AA5052B}" type="pres">
      <dgm:prSet presAssocID="{B71B984D-ECC1-4AE4-8168-DEAE4CB9F55E}" presName="iconSpace" presStyleCnt="0"/>
      <dgm:spPr/>
    </dgm:pt>
    <dgm:pt modelId="{464CF935-E92C-45F5-8CAA-71104BE87CE9}" type="pres">
      <dgm:prSet presAssocID="{B71B984D-ECC1-4AE4-8168-DEAE4CB9F55E}" presName="parTx" presStyleLbl="revTx" presStyleIdx="8" presStyleCnt="10">
        <dgm:presLayoutVars>
          <dgm:chMax val="0"/>
          <dgm:chPref val="0"/>
        </dgm:presLayoutVars>
      </dgm:prSet>
      <dgm:spPr/>
    </dgm:pt>
    <dgm:pt modelId="{25DE2908-67DB-40F5-B2B5-6B044CFEFC10}" type="pres">
      <dgm:prSet presAssocID="{B71B984D-ECC1-4AE4-8168-DEAE4CB9F55E}" presName="txSpace" presStyleCnt="0"/>
      <dgm:spPr/>
    </dgm:pt>
    <dgm:pt modelId="{20F15E2E-6FE7-4B6A-BAAA-A017C0B71A8A}" type="pres">
      <dgm:prSet presAssocID="{B71B984D-ECC1-4AE4-8168-DEAE4CB9F55E}" presName="desTx" presStyleLbl="revTx" presStyleIdx="9" presStyleCnt="10">
        <dgm:presLayoutVars/>
      </dgm:prSet>
      <dgm:spPr/>
    </dgm:pt>
  </dgm:ptLst>
  <dgm:cxnLst>
    <dgm:cxn modelId="{94E4AD02-994A-447F-9CF5-DC724B7E43F9}" srcId="{14ED5B7D-47A8-4254-BE87-C446E4BD1E2A}" destId="{1A90304F-51AB-4875-9D48-C1BB5333A79D}" srcOrd="3" destOrd="0" parTransId="{6C8019F8-A82E-450E-B6F3-FDCCD221B4C3}" sibTransId="{433EF0AF-C0E8-44F8-A263-B70D4AD0B16B}"/>
    <dgm:cxn modelId="{DD467D06-E510-491E-9289-DAAAFB04FBCE}" type="presOf" srcId="{D29804CC-D8BB-4363-8053-6B41C5B30EAE}" destId="{20F15E2E-6FE7-4B6A-BAAA-A017C0B71A8A}" srcOrd="0" destOrd="0" presId="urn:microsoft.com/office/officeart/2018/5/layout/CenteredIconLabelDescriptionList"/>
    <dgm:cxn modelId="{C6945424-DA53-4EA6-A6D7-01CFCA7E10A1}" type="presOf" srcId="{BF359AEA-76B5-4BB5-9B74-F07C4A12603A}" destId="{434C45FB-650B-483F-B7D7-7E6BD1332165}" srcOrd="0" destOrd="0" presId="urn:microsoft.com/office/officeart/2018/5/layout/CenteredIconLabelDescriptionList"/>
    <dgm:cxn modelId="{A8F1E935-6A04-4BDD-B8AE-7809A7221782}" type="presOf" srcId="{03AB08D2-17AB-4859-9833-DCE90477A919}" destId="{7F59041D-2534-4EF2-9458-AC9B1EF53B9F}" srcOrd="0" destOrd="0" presId="urn:microsoft.com/office/officeart/2018/5/layout/CenteredIconLabelDescriptionList"/>
    <dgm:cxn modelId="{D8F25242-3818-4B29-AACF-15571C15BE96}" srcId="{14ED5B7D-47A8-4254-BE87-C446E4BD1E2A}" destId="{03AB08D2-17AB-4859-9833-DCE90477A919}" srcOrd="2" destOrd="0" parTransId="{AA122449-F9EF-4AF0-BB37-9E329C150B7A}" sibTransId="{64B877C7-C4BF-4732-9A5F-A6A6480C5D42}"/>
    <dgm:cxn modelId="{63641C47-4456-4E35-9638-2EFC0C411139}" type="presOf" srcId="{73382B60-8BFF-445F-8B75-9B69801A66DB}" destId="{96C02909-B8C4-40D0-A70D-55B44B18CB20}" srcOrd="0" destOrd="0" presId="urn:microsoft.com/office/officeart/2018/5/layout/CenteredIconLabelDescriptionList"/>
    <dgm:cxn modelId="{C8AE3F47-D1B1-4EEE-9464-B35000DF4645}" srcId="{03AB08D2-17AB-4859-9833-DCE90477A919}" destId="{56E73618-73F7-42C2-93FB-188137B92B00}" srcOrd="0" destOrd="0" parTransId="{27DA16E6-1667-4A9F-B8F6-4D271F2D4CF2}" sibTransId="{0729FB17-B718-40A6-B570-C9BDFA1F4699}"/>
    <dgm:cxn modelId="{B193044F-A87B-494A-B7FE-D5EA5B0516C1}" srcId="{1A90304F-51AB-4875-9D48-C1BB5333A79D}" destId="{73382B60-8BFF-445F-8B75-9B69801A66DB}" srcOrd="0" destOrd="0" parTransId="{25393EB7-C581-40E2-AD1F-53B6B152BE96}" sibTransId="{BF6A0462-E8F4-4D3F-9222-5AC30D475F55}"/>
    <dgm:cxn modelId="{462B4E73-B7AF-44CC-8482-115895D567C4}" srcId="{14ED5B7D-47A8-4254-BE87-C446E4BD1E2A}" destId="{B71B984D-ECC1-4AE4-8168-DEAE4CB9F55E}" srcOrd="4" destOrd="0" parTransId="{CC4E00E6-0D35-42E8-B237-C765E0B9CA92}" sibTransId="{E89A6532-1F21-4437-9AFA-39DBEA22172F}"/>
    <dgm:cxn modelId="{45D34B7B-28E2-4C57-AF8B-C50FE33639BC}" type="presOf" srcId="{56E73618-73F7-42C2-93FB-188137B92B00}" destId="{950DAD6B-AC9D-48D5-BE88-8EAEA1B304E6}" srcOrd="0" destOrd="0" presId="urn:microsoft.com/office/officeart/2018/5/layout/CenteredIconLabelDescriptionList"/>
    <dgm:cxn modelId="{4808CA8C-12E3-46AC-BBF5-3A88F281259F}" type="presOf" srcId="{14ED5B7D-47A8-4254-BE87-C446E4BD1E2A}" destId="{14300CAD-A401-470E-9C33-D933A30B1CBC}" srcOrd="0" destOrd="0" presId="urn:microsoft.com/office/officeart/2018/5/layout/CenteredIconLabelDescriptionList"/>
    <dgm:cxn modelId="{15590494-B9B0-43F1-9D8C-C4EFBB66C514}" type="presOf" srcId="{2FC25093-EF25-4D10-8544-628798F6F79B}" destId="{628BC895-B56E-4B80-AC3C-73DC68C76E47}" srcOrd="0" destOrd="0" presId="urn:microsoft.com/office/officeart/2018/5/layout/CenteredIconLabelDescriptionList"/>
    <dgm:cxn modelId="{EC7E8C9A-61BE-40C3-A44E-15718AE3DCC2}" type="presOf" srcId="{3BE95BC1-0F5F-4F6A-94D0-C8F861D0874D}" destId="{D3460938-DE96-4B95-9F0D-035D8A8AF58C}" srcOrd="0" destOrd="0" presId="urn:microsoft.com/office/officeart/2018/5/layout/CenteredIconLabelDescriptionList"/>
    <dgm:cxn modelId="{CFA064B6-CA18-432E-9740-16DB3A7B9258}" type="presOf" srcId="{B71B984D-ECC1-4AE4-8168-DEAE4CB9F55E}" destId="{464CF935-E92C-45F5-8CAA-71104BE87CE9}" srcOrd="0" destOrd="0" presId="urn:microsoft.com/office/officeart/2018/5/layout/CenteredIconLabelDescriptionList"/>
    <dgm:cxn modelId="{84A7CAC0-1CF7-4AC9-902C-8CA5410EDF2E}" srcId="{14ED5B7D-47A8-4254-BE87-C446E4BD1E2A}" destId="{58690739-F0B4-4167-9639-096DB9AB9AC8}" srcOrd="1" destOrd="0" parTransId="{658CFA82-F64D-4FAE-89C9-5343ED28C113}" sibTransId="{16C4FCED-471A-4B9C-9977-F46EFDBDF1BC}"/>
    <dgm:cxn modelId="{B28678C6-DFB8-4E5F-B2B7-85B001669859}" srcId="{58690739-F0B4-4167-9639-096DB9AB9AC8}" destId="{2FC25093-EF25-4D10-8544-628798F6F79B}" srcOrd="0" destOrd="0" parTransId="{71AF9B67-BE88-4F5D-962C-80BDB6DE1730}" sibTransId="{853D0012-2CD6-4560-AD11-510FFE77B3E6}"/>
    <dgm:cxn modelId="{AFD10DD3-66F5-4408-89F0-CDDC7C2E2D11}" srcId="{B71B984D-ECC1-4AE4-8168-DEAE4CB9F55E}" destId="{D29804CC-D8BB-4363-8053-6B41C5B30EAE}" srcOrd="0" destOrd="0" parTransId="{A3B758DC-3895-427D-9DFB-918684C88A2B}" sibTransId="{440AB2F0-A61A-4ADE-9B8B-58D142693374}"/>
    <dgm:cxn modelId="{819187EC-22EA-4847-92FF-E8ADAA240EA6}" type="presOf" srcId="{58690739-F0B4-4167-9639-096DB9AB9AC8}" destId="{7A6C01A5-1DAF-4F0F-8300-63CF04FCB377}" srcOrd="0" destOrd="0" presId="urn:microsoft.com/office/officeart/2018/5/layout/CenteredIconLabelDescriptionList"/>
    <dgm:cxn modelId="{82269EEE-66DE-4578-8B31-9A13A0775657}" type="presOf" srcId="{1A90304F-51AB-4875-9D48-C1BB5333A79D}" destId="{F0718D46-FDD2-4279-A67D-2FCF904C9947}" srcOrd="0" destOrd="0" presId="urn:microsoft.com/office/officeart/2018/5/layout/CenteredIconLabelDescriptionList"/>
    <dgm:cxn modelId="{871088EF-1289-4FD8-997F-6C29FD3056FD}" srcId="{BF359AEA-76B5-4BB5-9B74-F07C4A12603A}" destId="{3BE95BC1-0F5F-4F6A-94D0-C8F861D0874D}" srcOrd="0" destOrd="0" parTransId="{0CBFEA85-6B36-45DA-A811-F04FEBBDF69B}" sibTransId="{AC62A03B-BEC0-4CC0-BA27-BF87295736FA}"/>
    <dgm:cxn modelId="{344B5AF9-37C2-4810-B5BD-ADF899C89EC1}" srcId="{14ED5B7D-47A8-4254-BE87-C446E4BD1E2A}" destId="{BF359AEA-76B5-4BB5-9B74-F07C4A12603A}" srcOrd="0" destOrd="0" parTransId="{663664A3-1937-4FEA-819D-E0C923D0F03C}" sibTransId="{3DC9BA11-C312-43E8-A43B-DA971A8E8319}"/>
    <dgm:cxn modelId="{18ACC947-FE80-47BB-867B-CB5CCE2FC3BF}" type="presParOf" srcId="{14300CAD-A401-470E-9C33-D933A30B1CBC}" destId="{252B093C-227B-4795-AAAB-243096C3AF40}" srcOrd="0" destOrd="0" presId="urn:microsoft.com/office/officeart/2018/5/layout/CenteredIconLabelDescriptionList"/>
    <dgm:cxn modelId="{99EACF18-40A6-43F5-9F73-EAB27478C619}" type="presParOf" srcId="{252B093C-227B-4795-AAAB-243096C3AF40}" destId="{00B8C204-7943-4C98-8BCC-817D69D18F4B}" srcOrd="0" destOrd="0" presId="urn:microsoft.com/office/officeart/2018/5/layout/CenteredIconLabelDescriptionList"/>
    <dgm:cxn modelId="{FCCDB492-66F7-4F56-A3D3-2B7C5C84EE81}" type="presParOf" srcId="{252B093C-227B-4795-AAAB-243096C3AF40}" destId="{FA8A62A7-5D20-4CCB-99B8-7D980B67CDC4}" srcOrd="1" destOrd="0" presId="urn:microsoft.com/office/officeart/2018/5/layout/CenteredIconLabelDescriptionList"/>
    <dgm:cxn modelId="{447BF3D5-C27E-47A3-95DE-5BD23B0B844F}" type="presParOf" srcId="{252B093C-227B-4795-AAAB-243096C3AF40}" destId="{434C45FB-650B-483F-B7D7-7E6BD1332165}" srcOrd="2" destOrd="0" presId="urn:microsoft.com/office/officeart/2018/5/layout/CenteredIconLabelDescriptionList"/>
    <dgm:cxn modelId="{73EAF546-9019-48DB-9CCD-B43E3FFEF92A}" type="presParOf" srcId="{252B093C-227B-4795-AAAB-243096C3AF40}" destId="{8159B315-45C8-4452-9D00-07D943D1E262}" srcOrd="3" destOrd="0" presId="urn:microsoft.com/office/officeart/2018/5/layout/CenteredIconLabelDescriptionList"/>
    <dgm:cxn modelId="{99D2648A-A6DF-4DDE-B397-33EA06DA3D69}" type="presParOf" srcId="{252B093C-227B-4795-AAAB-243096C3AF40}" destId="{D3460938-DE96-4B95-9F0D-035D8A8AF58C}" srcOrd="4" destOrd="0" presId="urn:microsoft.com/office/officeart/2018/5/layout/CenteredIconLabelDescriptionList"/>
    <dgm:cxn modelId="{2FE9F319-04C0-44E5-A627-6CCCB07000D2}" type="presParOf" srcId="{14300CAD-A401-470E-9C33-D933A30B1CBC}" destId="{E301A22E-C4FF-4172-929F-FD3AF9768137}" srcOrd="1" destOrd="0" presId="urn:microsoft.com/office/officeart/2018/5/layout/CenteredIconLabelDescriptionList"/>
    <dgm:cxn modelId="{BA903494-F2F4-43C4-BE1E-94BA687BFB29}" type="presParOf" srcId="{14300CAD-A401-470E-9C33-D933A30B1CBC}" destId="{745963B2-FAEE-4462-B901-ACC16F0BAC31}" srcOrd="2" destOrd="0" presId="urn:microsoft.com/office/officeart/2018/5/layout/CenteredIconLabelDescriptionList"/>
    <dgm:cxn modelId="{46D62684-F449-4230-B4A9-3F56E6FFB390}" type="presParOf" srcId="{745963B2-FAEE-4462-B901-ACC16F0BAC31}" destId="{70E752D9-4087-494B-B9A5-0F054ACDEC76}" srcOrd="0" destOrd="0" presId="urn:microsoft.com/office/officeart/2018/5/layout/CenteredIconLabelDescriptionList"/>
    <dgm:cxn modelId="{EA9A8097-D599-40D4-BDDA-1A2504ABD57E}" type="presParOf" srcId="{745963B2-FAEE-4462-B901-ACC16F0BAC31}" destId="{8066F7AA-7BE5-4B2A-9013-D3551ECD62AD}" srcOrd="1" destOrd="0" presId="urn:microsoft.com/office/officeart/2018/5/layout/CenteredIconLabelDescriptionList"/>
    <dgm:cxn modelId="{79BDB800-4E89-4B5F-857B-10775DB2A881}" type="presParOf" srcId="{745963B2-FAEE-4462-B901-ACC16F0BAC31}" destId="{7A6C01A5-1DAF-4F0F-8300-63CF04FCB377}" srcOrd="2" destOrd="0" presId="urn:microsoft.com/office/officeart/2018/5/layout/CenteredIconLabelDescriptionList"/>
    <dgm:cxn modelId="{0CD6A1F1-4FFD-451D-B4EF-B05B835959DE}" type="presParOf" srcId="{745963B2-FAEE-4462-B901-ACC16F0BAC31}" destId="{EC4A5E4F-06BA-43C5-A1DA-B44735965A25}" srcOrd="3" destOrd="0" presId="urn:microsoft.com/office/officeart/2018/5/layout/CenteredIconLabelDescriptionList"/>
    <dgm:cxn modelId="{E9240D28-9B94-4C7E-89FC-3F45A95A0F11}" type="presParOf" srcId="{745963B2-FAEE-4462-B901-ACC16F0BAC31}" destId="{628BC895-B56E-4B80-AC3C-73DC68C76E47}" srcOrd="4" destOrd="0" presId="urn:microsoft.com/office/officeart/2018/5/layout/CenteredIconLabelDescriptionList"/>
    <dgm:cxn modelId="{25F05734-BAE5-43B5-935C-504530370431}" type="presParOf" srcId="{14300CAD-A401-470E-9C33-D933A30B1CBC}" destId="{D3A43295-0DA8-4BAE-B632-1AB938FF5AD7}" srcOrd="3" destOrd="0" presId="urn:microsoft.com/office/officeart/2018/5/layout/CenteredIconLabelDescriptionList"/>
    <dgm:cxn modelId="{0F5EA2CD-67E5-4553-A7ED-AE772400DB0A}" type="presParOf" srcId="{14300CAD-A401-470E-9C33-D933A30B1CBC}" destId="{A51FC7DD-0A01-4E56-83B1-18130B9EA67C}" srcOrd="4" destOrd="0" presId="urn:microsoft.com/office/officeart/2018/5/layout/CenteredIconLabelDescriptionList"/>
    <dgm:cxn modelId="{42127E97-8393-41A8-9AEE-3B0CA6609A18}" type="presParOf" srcId="{A51FC7DD-0A01-4E56-83B1-18130B9EA67C}" destId="{5F6CAFBE-7FE2-459E-90B5-C658F610DEA2}" srcOrd="0" destOrd="0" presId="urn:microsoft.com/office/officeart/2018/5/layout/CenteredIconLabelDescriptionList"/>
    <dgm:cxn modelId="{17FA9896-F811-48BB-AF92-BC00A3A56576}" type="presParOf" srcId="{A51FC7DD-0A01-4E56-83B1-18130B9EA67C}" destId="{578CCA3D-D056-4153-9DA1-B7FD3DAB1ADD}" srcOrd="1" destOrd="0" presId="urn:microsoft.com/office/officeart/2018/5/layout/CenteredIconLabelDescriptionList"/>
    <dgm:cxn modelId="{F5CF1A1D-E4CE-4C8A-A0A8-EB9A69D3F134}" type="presParOf" srcId="{A51FC7DD-0A01-4E56-83B1-18130B9EA67C}" destId="{7F59041D-2534-4EF2-9458-AC9B1EF53B9F}" srcOrd="2" destOrd="0" presId="urn:microsoft.com/office/officeart/2018/5/layout/CenteredIconLabelDescriptionList"/>
    <dgm:cxn modelId="{B3E5C3FF-5965-4395-975F-0126763658E2}" type="presParOf" srcId="{A51FC7DD-0A01-4E56-83B1-18130B9EA67C}" destId="{FA54B58B-1BE3-4FE3-80CB-1B19AB5BE5E1}" srcOrd="3" destOrd="0" presId="urn:microsoft.com/office/officeart/2018/5/layout/CenteredIconLabelDescriptionList"/>
    <dgm:cxn modelId="{3A8B8D85-AD16-4976-9096-ED95F7BC7C10}" type="presParOf" srcId="{A51FC7DD-0A01-4E56-83B1-18130B9EA67C}" destId="{950DAD6B-AC9D-48D5-BE88-8EAEA1B304E6}" srcOrd="4" destOrd="0" presId="urn:microsoft.com/office/officeart/2018/5/layout/CenteredIconLabelDescriptionList"/>
    <dgm:cxn modelId="{159FA51E-51F4-4E6F-A9C7-6C0531C1437D}" type="presParOf" srcId="{14300CAD-A401-470E-9C33-D933A30B1CBC}" destId="{9ABB15B5-F58B-4CB5-8143-06A5CB8E15BB}" srcOrd="5" destOrd="0" presId="urn:microsoft.com/office/officeart/2018/5/layout/CenteredIconLabelDescriptionList"/>
    <dgm:cxn modelId="{DDF761A4-0F77-4D74-B930-AC1460821207}" type="presParOf" srcId="{14300CAD-A401-470E-9C33-D933A30B1CBC}" destId="{A2310B57-A9FF-473B-BBE3-D882BA7EE70F}" srcOrd="6" destOrd="0" presId="urn:microsoft.com/office/officeart/2018/5/layout/CenteredIconLabelDescriptionList"/>
    <dgm:cxn modelId="{9E756084-37CC-4169-B07E-5A2913807D40}" type="presParOf" srcId="{A2310B57-A9FF-473B-BBE3-D882BA7EE70F}" destId="{16AFE462-758C-474D-9C1E-0DA90FFEF8A6}" srcOrd="0" destOrd="0" presId="urn:microsoft.com/office/officeart/2018/5/layout/CenteredIconLabelDescriptionList"/>
    <dgm:cxn modelId="{505FB31F-33E8-43C8-AF01-2555F3BE9CA7}" type="presParOf" srcId="{A2310B57-A9FF-473B-BBE3-D882BA7EE70F}" destId="{FAA26A03-0472-444A-AD96-7C3E06E16CEF}" srcOrd="1" destOrd="0" presId="urn:microsoft.com/office/officeart/2018/5/layout/CenteredIconLabelDescriptionList"/>
    <dgm:cxn modelId="{402ACEA1-3591-43BF-819A-84EE6D76320B}" type="presParOf" srcId="{A2310B57-A9FF-473B-BBE3-D882BA7EE70F}" destId="{F0718D46-FDD2-4279-A67D-2FCF904C9947}" srcOrd="2" destOrd="0" presId="urn:microsoft.com/office/officeart/2018/5/layout/CenteredIconLabelDescriptionList"/>
    <dgm:cxn modelId="{A2A7292C-6367-4ED9-A8E9-3BEA6B1CCC72}" type="presParOf" srcId="{A2310B57-A9FF-473B-BBE3-D882BA7EE70F}" destId="{8EAB84B5-880A-4C6E-ADC5-E1C0CCA4AD62}" srcOrd="3" destOrd="0" presId="urn:microsoft.com/office/officeart/2018/5/layout/CenteredIconLabelDescriptionList"/>
    <dgm:cxn modelId="{D9B5EE06-4DAD-49A8-A5C0-0783A403D1D3}" type="presParOf" srcId="{A2310B57-A9FF-473B-BBE3-D882BA7EE70F}" destId="{96C02909-B8C4-40D0-A70D-55B44B18CB20}" srcOrd="4" destOrd="0" presId="urn:microsoft.com/office/officeart/2018/5/layout/CenteredIconLabelDescriptionList"/>
    <dgm:cxn modelId="{B0864AD3-54EE-42DD-BF37-938D524FC94A}" type="presParOf" srcId="{14300CAD-A401-470E-9C33-D933A30B1CBC}" destId="{309F31A0-4A53-46E9-87D1-DAB7E7D9060F}" srcOrd="7" destOrd="0" presId="urn:microsoft.com/office/officeart/2018/5/layout/CenteredIconLabelDescriptionList"/>
    <dgm:cxn modelId="{AB8EB2B5-D88D-4477-962F-A6BFE13103A7}" type="presParOf" srcId="{14300CAD-A401-470E-9C33-D933A30B1CBC}" destId="{F25C9A1E-0A9C-4FB9-ACC1-AA247B9E97E4}" srcOrd="8" destOrd="0" presId="urn:microsoft.com/office/officeart/2018/5/layout/CenteredIconLabelDescriptionList"/>
    <dgm:cxn modelId="{A015D5E8-56D2-47D8-BB19-029BC393D562}" type="presParOf" srcId="{F25C9A1E-0A9C-4FB9-ACC1-AA247B9E97E4}" destId="{0355CB8F-4475-4DC0-8187-DC71BBD73BA2}" srcOrd="0" destOrd="0" presId="urn:microsoft.com/office/officeart/2018/5/layout/CenteredIconLabelDescriptionList"/>
    <dgm:cxn modelId="{8F54724F-3152-4AA5-B5F5-7F3B30648040}" type="presParOf" srcId="{F25C9A1E-0A9C-4FB9-ACC1-AA247B9E97E4}" destId="{D51A3C71-69CD-40EF-9970-A48D1AA5052B}" srcOrd="1" destOrd="0" presId="urn:microsoft.com/office/officeart/2018/5/layout/CenteredIconLabelDescriptionList"/>
    <dgm:cxn modelId="{81E41DEE-82F2-40CF-9A93-0FCB9EE0E001}" type="presParOf" srcId="{F25C9A1E-0A9C-4FB9-ACC1-AA247B9E97E4}" destId="{464CF935-E92C-45F5-8CAA-71104BE87CE9}" srcOrd="2" destOrd="0" presId="urn:microsoft.com/office/officeart/2018/5/layout/CenteredIconLabelDescriptionList"/>
    <dgm:cxn modelId="{96E5B3C3-DB10-461B-99C6-2123320B574B}" type="presParOf" srcId="{F25C9A1E-0A9C-4FB9-ACC1-AA247B9E97E4}" destId="{25DE2908-67DB-40F5-B2B5-6B044CFEFC10}" srcOrd="3" destOrd="0" presId="urn:microsoft.com/office/officeart/2018/5/layout/CenteredIconLabelDescriptionList"/>
    <dgm:cxn modelId="{01DA63FF-EB36-4052-9C2A-EEAF65D9E938}" type="presParOf" srcId="{F25C9A1E-0A9C-4FB9-ACC1-AA247B9E97E4}" destId="{20F15E2E-6FE7-4B6A-BAAA-A017C0B71A8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2FF656-3E5A-4C11-9016-A9B446A53EB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F85D6B-2785-4D37-90E5-219419449ACE}">
      <dgm:prSet/>
      <dgm:spPr/>
      <dgm:t>
        <a:bodyPr/>
        <a:lstStyle/>
        <a:p>
          <a:pPr>
            <a:defRPr b="1"/>
          </a:pPr>
          <a:r>
            <a:rPr lang="en-US" dirty="0"/>
            <a:t>Muda – Waste </a:t>
          </a:r>
        </a:p>
      </dgm:t>
    </dgm:pt>
    <dgm:pt modelId="{2FCC966F-4C3E-4492-B113-4820DD231A93}" type="parTrans" cxnId="{E66B6111-06E6-45C1-AE9E-00F673D088AF}">
      <dgm:prSet/>
      <dgm:spPr/>
      <dgm:t>
        <a:bodyPr/>
        <a:lstStyle/>
        <a:p>
          <a:endParaRPr lang="en-US"/>
        </a:p>
      </dgm:t>
    </dgm:pt>
    <dgm:pt modelId="{F6630AFC-0F57-4AFE-BEF4-D7C47AA801AB}" type="sibTrans" cxnId="{E66B6111-06E6-45C1-AE9E-00F673D088AF}">
      <dgm:prSet/>
      <dgm:spPr/>
      <dgm:t>
        <a:bodyPr/>
        <a:lstStyle/>
        <a:p>
          <a:endParaRPr lang="en-US"/>
        </a:p>
      </dgm:t>
    </dgm:pt>
    <dgm:pt modelId="{6D0D05F0-3AF3-4EBF-8CEB-81CA8011E561}">
      <dgm:prSet/>
      <dgm:spPr/>
      <dgm:t>
        <a:bodyPr/>
        <a:lstStyle/>
        <a:p>
          <a:r>
            <a:rPr lang="en-US"/>
            <a:t>(e.g. repetitive manual tests)</a:t>
          </a:r>
        </a:p>
      </dgm:t>
    </dgm:pt>
    <dgm:pt modelId="{BCAB5378-E0BB-4993-B7FC-7B0C64C6F7C7}" type="parTrans" cxnId="{D5FF769C-D8B0-4499-B773-02E23292CAE2}">
      <dgm:prSet/>
      <dgm:spPr/>
      <dgm:t>
        <a:bodyPr/>
        <a:lstStyle/>
        <a:p>
          <a:endParaRPr lang="en-US"/>
        </a:p>
      </dgm:t>
    </dgm:pt>
    <dgm:pt modelId="{F5513880-B62C-476F-B6C0-197106D941C1}" type="sibTrans" cxnId="{D5FF769C-D8B0-4499-B773-02E23292CAE2}">
      <dgm:prSet/>
      <dgm:spPr/>
      <dgm:t>
        <a:bodyPr/>
        <a:lstStyle/>
        <a:p>
          <a:endParaRPr lang="en-US"/>
        </a:p>
      </dgm:t>
    </dgm:pt>
    <dgm:pt modelId="{8668B156-4ED1-41DA-9F6C-43265436640B}">
      <dgm:prSet/>
      <dgm:spPr/>
      <dgm:t>
        <a:bodyPr/>
        <a:lstStyle/>
        <a:p>
          <a:pPr>
            <a:defRPr b="1"/>
          </a:pPr>
          <a:r>
            <a:rPr lang="en-US"/>
            <a:t>Muri – Overburden</a:t>
          </a:r>
        </a:p>
      </dgm:t>
    </dgm:pt>
    <dgm:pt modelId="{DBB23DF1-6A80-4D28-B6D6-F6C89B4C7AF0}" type="parTrans" cxnId="{21576E70-BB02-425E-899C-615658357F1A}">
      <dgm:prSet/>
      <dgm:spPr/>
      <dgm:t>
        <a:bodyPr/>
        <a:lstStyle/>
        <a:p>
          <a:endParaRPr lang="en-US"/>
        </a:p>
      </dgm:t>
    </dgm:pt>
    <dgm:pt modelId="{75C06676-5A53-4E9C-A110-64D23309487C}" type="sibTrans" cxnId="{21576E70-BB02-425E-899C-615658357F1A}">
      <dgm:prSet/>
      <dgm:spPr/>
      <dgm:t>
        <a:bodyPr/>
        <a:lstStyle/>
        <a:p>
          <a:endParaRPr lang="en-US"/>
        </a:p>
      </dgm:t>
    </dgm:pt>
    <dgm:pt modelId="{379445B1-ABDB-4ABD-9C4C-FC78E5A57517}">
      <dgm:prSet/>
      <dgm:spPr/>
      <dgm:t>
        <a:bodyPr/>
        <a:lstStyle/>
        <a:p>
          <a:r>
            <a:rPr lang="en-US"/>
            <a:t>(e.g. unrealistic timelines, overloaded testers)</a:t>
          </a:r>
        </a:p>
      </dgm:t>
    </dgm:pt>
    <dgm:pt modelId="{27B26854-BCA0-49E7-AABD-9D7DCDAA1E77}" type="parTrans" cxnId="{E70E9D9D-999F-48DD-9EAD-6774E4974336}">
      <dgm:prSet/>
      <dgm:spPr/>
      <dgm:t>
        <a:bodyPr/>
        <a:lstStyle/>
        <a:p>
          <a:endParaRPr lang="en-US"/>
        </a:p>
      </dgm:t>
    </dgm:pt>
    <dgm:pt modelId="{7814A2E6-AE8D-4F4D-A394-6F544C5E79B3}" type="sibTrans" cxnId="{E70E9D9D-999F-48DD-9EAD-6774E4974336}">
      <dgm:prSet/>
      <dgm:spPr/>
      <dgm:t>
        <a:bodyPr/>
        <a:lstStyle/>
        <a:p>
          <a:endParaRPr lang="en-US"/>
        </a:p>
      </dgm:t>
    </dgm:pt>
    <dgm:pt modelId="{E8D771B9-0CFF-4EEB-BA80-F1208219C123}">
      <dgm:prSet/>
      <dgm:spPr/>
      <dgm:t>
        <a:bodyPr/>
        <a:lstStyle/>
        <a:p>
          <a:pPr>
            <a:defRPr b="1"/>
          </a:pPr>
          <a:r>
            <a:rPr lang="en-US"/>
            <a:t>Mura – Unevenness</a:t>
          </a:r>
        </a:p>
      </dgm:t>
    </dgm:pt>
    <dgm:pt modelId="{2BE59BAF-A1BB-4B4E-A337-C1270DD4DEE6}" type="parTrans" cxnId="{3C3D3F1F-0510-4FC5-9937-2548E1466924}">
      <dgm:prSet/>
      <dgm:spPr/>
      <dgm:t>
        <a:bodyPr/>
        <a:lstStyle/>
        <a:p>
          <a:endParaRPr lang="en-US"/>
        </a:p>
      </dgm:t>
    </dgm:pt>
    <dgm:pt modelId="{18F879BF-52E4-47DA-9E87-AF1E2258FC6D}" type="sibTrans" cxnId="{3C3D3F1F-0510-4FC5-9937-2548E1466924}">
      <dgm:prSet/>
      <dgm:spPr/>
      <dgm:t>
        <a:bodyPr/>
        <a:lstStyle/>
        <a:p>
          <a:endParaRPr lang="en-US"/>
        </a:p>
      </dgm:t>
    </dgm:pt>
    <dgm:pt modelId="{4A4254D1-E267-4D44-85F9-22265B131689}">
      <dgm:prSet/>
      <dgm:spPr/>
      <dgm:t>
        <a:bodyPr/>
        <a:lstStyle/>
        <a:p>
          <a:r>
            <a:rPr lang="en-US"/>
            <a:t>(e.g. inconsistent test velocity between sprints)</a:t>
          </a:r>
        </a:p>
      </dgm:t>
    </dgm:pt>
    <dgm:pt modelId="{C27A458E-3509-4E35-B7F6-069B4D824297}" type="parTrans" cxnId="{62D3D99E-4978-4531-9AFE-7BEC7E67C7A1}">
      <dgm:prSet/>
      <dgm:spPr/>
      <dgm:t>
        <a:bodyPr/>
        <a:lstStyle/>
        <a:p>
          <a:endParaRPr lang="en-US"/>
        </a:p>
      </dgm:t>
    </dgm:pt>
    <dgm:pt modelId="{9ED06382-C138-4FEC-97B6-FB16422AE344}" type="sibTrans" cxnId="{62D3D99E-4978-4531-9AFE-7BEC7E67C7A1}">
      <dgm:prSet/>
      <dgm:spPr/>
      <dgm:t>
        <a:bodyPr/>
        <a:lstStyle/>
        <a:p>
          <a:endParaRPr lang="en-US"/>
        </a:p>
      </dgm:t>
    </dgm:pt>
    <dgm:pt modelId="{DA304DFC-7FED-4D37-9AE6-8D625610E7BB}" type="pres">
      <dgm:prSet presAssocID="{B62FF656-3E5A-4C11-9016-A9B446A53E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1902B2-6E10-4B28-99DD-FD33270CBA35}" type="pres">
      <dgm:prSet presAssocID="{D0F85D6B-2785-4D37-90E5-219419449ACE}" presName="root" presStyleCnt="0"/>
      <dgm:spPr/>
    </dgm:pt>
    <dgm:pt modelId="{94D2A84F-D59A-4007-9BDF-49294C04AD1A}" type="pres">
      <dgm:prSet presAssocID="{D0F85D6B-2785-4D37-90E5-219419449ACE}" presName="rootComposite" presStyleCnt="0"/>
      <dgm:spPr/>
    </dgm:pt>
    <dgm:pt modelId="{2F053175-D2EC-42C6-80A1-8945F8EECB62}" type="pres">
      <dgm:prSet presAssocID="{D0F85D6B-2785-4D37-90E5-219419449ACE}" presName="rootText" presStyleLbl="node1" presStyleIdx="0" presStyleCnt="3"/>
      <dgm:spPr/>
    </dgm:pt>
    <dgm:pt modelId="{7EE82E7A-60E8-4C24-9419-670B93BFAF14}" type="pres">
      <dgm:prSet presAssocID="{D0F85D6B-2785-4D37-90E5-219419449ACE}" presName="rootConnector" presStyleLbl="node1" presStyleIdx="0" presStyleCnt="3"/>
      <dgm:spPr/>
    </dgm:pt>
    <dgm:pt modelId="{01894BC1-70E1-4F2A-B7EE-7D5ED6B17E14}" type="pres">
      <dgm:prSet presAssocID="{D0F85D6B-2785-4D37-90E5-219419449ACE}" presName="childShape" presStyleCnt="0"/>
      <dgm:spPr/>
    </dgm:pt>
    <dgm:pt modelId="{7181F360-94D2-49E3-BB64-144C9DCC56DE}" type="pres">
      <dgm:prSet presAssocID="{BCAB5378-E0BB-4993-B7FC-7B0C64C6F7C7}" presName="Name13" presStyleLbl="parChTrans1D2" presStyleIdx="0" presStyleCnt="3"/>
      <dgm:spPr/>
    </dgm:pt>
    <dgm:pt modelId="{74E6750E-6905-4D25-9B5B-977E6D589656}" type="pres">
      <dgm:prSet presAssocID="{6D0D05F0-3AF3-4EBF-8CEB-81CA8011E561}" presName="childText" presStyleLbl="bgAcc1" presStyleIdx="0" presStyleCnt="3">
        <dgm:presLayoutVars>
          <dgm:bulletEnabled val="1"/>
        </dgm:presLayoutVars>
      </dgm:prSet>
      <dgm:spPr/>
    </dgm:pt>
    <dgm:pt modelId="{EA7FF335-936C-43F9-A385-1CC50DD6D8E8}" type="pres">
      <dgm:prSet presAssocID="{8668B156-4ED1-41DA-9F6C-43265436640B}" presName="root" presStyleCnt="0"/>
      <dgm:spPr/>
    </dgm:pt>
    <dgm:pt modelId="{C12BCE16-0F92-413A-9A97-9397050F2F80}" type="pres">
      <dgm:prSet presAssocID="{8668B156-4ED1-41DA-9F6C-43265436640B}" presName="rootComposite" presStyleCnt="0"/>
      <dgm:spPr/>
    </dgm:pt>
    <dgm:pt modelId="{84EA2796-A2B8-4EAC-AAE6-51B553A4AAED}" type="pres">
      <dgm:prSet presAssocID="{8668B156-4ED1-41DA-9F6C-43265436640B}" presName="rootText" presStyleLbl="node1" presStyleIdx="1" presStyleCnt="3"/>
      <dgm:spPr/>
    </dgm:pt>
    <dgm:pt modelId="{E4985B16-B44A-4B32-9A8A-BC733C6E7D84}" type="pres">
      <dgm:prSet presAssocID="{8668B156-4ED1-41DA-9F6C-43265436640B}" presName="rootConnector" presStyleLbl="node1" presStyleIdx="1" presStyleCnt="3"/>
      <dgm:spPr/>
    </dgm:pt>
    <dgm:pt modelId="{D4BD14EC-DCBD-4C41-A816-6749E0E2A538}" type="pres">
      <dgm:prSet presAssocID="{8668B156-4ED1-41DA-9F6C-43265436640B}" presName="childShape" presStyleCnt="0"/>
      <dgm:spPr/>
    </dgm:pt>
    <dgm:pt modelId="{F2C349DB-8947-4A82-BDBD-63B42CD99FFF}" type="pres">
      <dgm:prSet presAssocID="{27B26854-BCA0-49E7-AABD-9D7DCDAA1E77}" presName="Name13" presStyleLbl="parChTrans1D2" presStyleIdx="1" presStyleCnt="3"/>
      <dgm:spPr/>
    </dgm:pt>
    <dgm:pt modelId="{4A9D3648-C5F4-491E-A725-2D938D6B6753}" type="pres">
      <dgm:prSet presAssocID="{379445B1-ABDB-4ABD-9C4C-FC78E5A57517}" presName="childText" presStyleLbl="bgAcc1" presStyleIdx="1" presStyleCnt="3">
        <dgm:presLayoutVars>
          <dgm:bulletEnabled val="1"/>
        </dgm:presLayoutVars>
      </dgm:prSet>
      <dgm:spPr/>
    </dgm:pt>
    <dgm:pt modelId="{A6701CCB-C6E9-4CE2-9B10-1602FAC30BB2}" type="pres">
      <dgm:prSet presAssocID="{E8D771B9-0CFF-4EEB-BA80-F1208219C123}" presName="root" presStyleCnt="0"/>
      <dgm:spPr/>
    </dgm:pt>
    <dgm:pt modelId="{2D1CF5E4-634B-466E-9FE6-48DA0152CC23}" type="pres">
      <dgm:prSet presAssocID="{E8D771B9-0CFF-4EEB-BA80-F1208219C123}" presName="rootComposite" presStyleCnt="0"/>
      <dgm:spPr/>
    </dgm:pt>
    <dgm:pt modelId="{C37B1CB6-998F-44F8-BA51-18B2F5B502AA}" type="pres">
      <dgm:prSet presAssocID="{E8D771B9-0CFF-4EEB-BA80-F1208219C123}" presName="rootText" presStyleLbl="node1" presStyleIdx="2" presStyleCnt="3"/>
      <dgm:spPr/>
    </dgm:pt>
    <dgm:pt modelId="{87CE0D82-21F4-42CB-BA21-3478B61F599F}" type="pres">
      <dgm:prSet presAssocID="{E8D771B9-0CFF-4EEB-BA80-F1208219C123}" presName="rootConnector" presStyleLbl="node1" presStyleIdx="2" presStyleCnt="3"/>
      <dgm:spPr/>
    </dgm:pt>
    <dgm:pt modelId="{44F6DEBC-9EA7-4EB8-A2D2-DB93F4D95E18}" type="pres">
      <dgm:prSet presAssocID="{E8D771B9-0CFF-4EEB-BA80-F1208219C123}" presName="childShape" presStyleCnt="0"/>
      <dgm:spPr/>
    </dgm:pt>
    <dgm:pt modelId="{25451672-FF33-4835-A5C6-D1ED0B7EB9FB}" type="pres">
      <dgm:prSet presAssocID="{C27A458E-3509-4E35-B7F6-069B4D824297}" presName="Name13" presStyleLbl="parChTrans1D2" presStyleIdx="2" presStyleCnt="3"/>
      <dgm:spPr/>
    </dgm:pt>
    <dgm:pt modelId="{8615EFB2-F6EB-422D-BA8F-597877AAFF31}" type="pres">
      <dgm:prSet presAssocID="{4A4254D1-E267-4D44-85F9-22265B131689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E2CE8D02-8BF6-4544-95E3-CEFA3F4F5053}" type="presOf" srcId="{B62FF656-3E5A-4C11-9016-A9B446A53EBF}" destId="{DA304DFC-7FED-4D37-9AE6-8D625610E7BB}" srcOrd="0" destOrd="0" presId="urn:microsoft.com/office/officeart/2005/8/layout/hierarchy3"/>
    <dgm:cxn modelId="{80647810-B20D-457C-8FA5-E24AC8E393C0}" type="presOf" srcId="{27B26854-BCA0-49E7-AABD-9D7DCDAA1E77}" destId="{F2C349DB-8947-4A82-BDBD-63B42CD99FFF}" srcOrd="0" destOrd="0" presId="urn:microsoft.com/office/officeart/2005/8/layout/hierarchy3"/>
    <dgm:cxn modelId="{E66B6111-06E6-45C1-AE9E-00F673D088AF}" srcId="{B62FF656-3E5A-4C11-9016-A9B446A53EBF}" destId="{D0F85D6B-2785-4D37-90E5-219419449ACE}" srcOrd="0" destOrd="0" parTransId="{2FCC966F-4C3E-4492-B113-4820DD231A93}" sibTransId="{F6630AFC-0F57-4AFE-BEF4-D7C47AA801AB}"/>
    <dgm:cxn modelId="{4430DE19-5A16-4503-9947-137C70FBEC20}" type="presOf" srcId="{D0F85D6B-2785-4D37-90E5-219419449ACE}" destId="{2F053175-D2EC-42C6-80A1-8945F8EECB62}" srcOrd="0" destOrd="0" presId="urn:microsoft.com/office/officeart/2005/8/layout/hierarchy3"/>
    <dgm:cxn modelId="{3C3D3F1F-0510-4FC5-9937-2548E1466924}" srcId="{B62FF656-3E5A-4C11-9016-A9B446A53EBF}" destId="{E8D771B9-0CFF-4EEB-BA80-F1208219C123}" srcOrd="2" destOrd="0" parTransId="{2BE59BAF-A1BB-4B4E-A337-C1270DD4DEE6}" sibTransId="{18F879BF-52E4-47DA-9E87-AF1E2258FC6D}"/>
    <dgm:cxn modelId="{40ED7D2D-F941-4C4C-A99A-DABC310C5462}" type="presOf" srcId="{6D0D05F0-3AF3-4EBF-8CEB-81CA8011E561}" destId="{74E6750E-6905-4D25-9B5B-977E6D589656}" srcOrd="0" destOrd="0" presId="urn:microsoft.com/office/officeart/2005/8/layout/hierarchy3"/>
    <dgm:cxn modelId="{21576E70-BB02-425E-899C-615658357F1A}" srcId="{B62FF656-3E5A-4C11-9016-A9B446A53EBF}" destId="{8668B156-4ED1-41DA-9F6C-43265436640B}" srcOrd="1" destOrd="0" parTransId="{DBB23DF1-6A80-4D28-B6D6-F6C89B4C7AF0}" sibTransId="{75C06676-5A53-4E9C-A110-64D23309487C}"/>
    <dgm:cxn modelId="{DFCF6D74-B5A8-4275-813F-79C09968DBC4}" type="presOf" srcId="{D0F85D6B-2785-4D37-90E5-219419449ACE}" destId="{7EE82E7A-60E8-4C24-9419-670B93BFAF14}" srcOrd="1" destOrd="0" presId="urn:microsoft.com/office/officeart/2005/8/layout/hierarchy3"/>
    <dgm:cxn modelId="{C867CA54-D124-4BD3-8BE3-181F2A99BBEF}" type="presOf" srcId="{8668B156-4ED1-41DA-9F6C-43265436640B}" destId="{84EA2796-A2B8-4EAC-AAE6-51B553A4AAED}" srcOrd="0" destOrd="0" presId="urn:microsoft.com/office/officeart/2005/8/layout/hierarchy3"/>
    <dgm:cxn modelId="{07B20958-E13E-4EA8-8347-0F812C62283F}" type="presOf" srcId="{379445B1-ABDB-4ABD-9C4C-FC78E5A57517}" destId="{4A9D3648-C5F4-491E-A725-2D938D6B6753}" srcOrd="0" destOrd="0" presId="urn:microsoft.com/office/officeart/2005/8/layout/hierarchy3"/>
    <dgm:cxn modelId="{B4915C82-B98D-42E4-BFF1-B64A217DA306}" type="presOf" srcId="{BCAB5378-E0BB-4993-B7FC-7B0C64C6F7C7}" destId="{7181F360-94D2-49E3-BB64-144C9DCC56DE}" srcOrd="0" destOrd="0" presId="urn:microsoft.com/office/officeart/2005/8/layout/hierarchy3"/>
    <dgm:cxn modelId="{1944428E-9BBF-4978-8D3D-3F54ABA0947B}" type="presOf" srcId="{4A4254D1-E267-4D44-85F9-22265B131689}" destId="{8615EFB2-F6EB-422D-BA8F-597877AAFF31}" srcOrd="0" destOrd="0" presId="urn:microsoft.com/office/officeart/2005/8/layout/hierarchy3"/>
    <dgm:cxn modelId="{D5FF769C-D8B0-4499-B773-02E23292CAE2}" srcId="{D0F85D6B-2785-4D37-90E5-219419449ACE}" destId="{6D0D05F0-3AF3-4EBF-8CEB-81CA8011E561}" srcOrd="0" destOrd="0" parTransId="{BCAB5378-E0BB-4993-B7FC-7B0C64C6F7C7}" sibTransId="{F5513880-B62C-476F-B6C0-197106D941C1}"/>
    <dgm:cxn modelId="{E70E9D9D-999F-48DD-9EAD-6774E4974336}" srcId="{8668B156-4ED1-41DA-9F6C-43265436640B}" destId="{379445B1-ABDB-4ABD-9C4C-FC78E5A57517}" srcOrd="0" destOrd="0" parTransId="{27B26854-BCA0-49E7-AABD-9D7DCDAA1E77}" sibTransId="{7814A2E6-AE8D-4F4D-A394-6F544C5E79B3}"/>
    <dgm:cxn modelId="{62D3D99E-4978-4531-9AFE-7BEC7E67C7A1}" srcId="{E8D771B9-0CFF-4EEB-BA80-F1208219C123}" destId="{4A4254D1-E267-4D44-85F9-22265B131689}" srcOrd="0" destOrd="0" parTransId="{C27A458E-3509-4E35-B7F6-069B4D824297}" sibTransId="{9ED06382-C138-4FEC-97B6-FB16422AE344}"/>
    <dgm:cxn modelId="{B916A4CE-E2D0-4D1B-AD1B-E940B2FAE880}" type="presOf" srcId="{8668B156-4ED1-41DA-9F6C-43265436640B}" destId="{E4985B16-B44A-4B32-9A8A-BC733C6E7D84}" srcOrd="1" destOrd="0" presId="urn:microsoft.com/office/officeart/2005/8/layout/hierarchy3"/>
    <dgm:cxn modelId="{2CB89EEF-8938-44D4-BF1C-23891EB565E4}" type="presOf" srcId="{E8D771B9-0CFF-4EEB-BA80-F1208219C123}" destId="{C37B1CB6-998F-44F8-BA51-18B2F5B502AA}" srcOrd="0" destOrd="0" presId="urn:microsoft.com/office/officeart/2005/8/layout/hierarchy3"/>
    <dgm:cxn modelId="{6ED808F8-71C1-44D2-96E7-D4F0CDA10351}" type="presOf" srcId="{E8D771B9-0CFF-4EEB-BA80-F1208219C123}" destId="{87CE0D82-21F4-42CB-BA21-3478B61F599F}" srcOrd="1" destOrd="0" presId="urn:microsoft.com/office/officeart/2005/8/layout/hierarchy3"/>
    <dgm:cxn modelId="{15BAACF8-FEE4-4D37-8EBF-F8596F0B7C8D}" type="presOf" srcId="{C27A458E-3509-4E35-B7F6-069B4D824297}" destId="{25451672-FF33-4835-A5C6-D1ED0B7EB9FB}" srcOrd="0" destOrd="0" presId="urn:microsoft.com/office/officeart/2005/8/layout/hierarchy3"/>
    <dgm:cxn modelId="{60AC70EE-C586-4A77-958D-4A6C59323C18}" type="presParOf" srcId="{DA304DFC-7FED-4D37-9AE6-8D625610E7BB}" destId="{3D1902B2-6E10-4B28-99DD-FD33270CBA35}" srcOrd="0" destOrd="0" presId="urn:microsoft.com/office/officeart/2005/8/layout/hierarchy3"/>
    <dgm:cxn modelId="{9E35D978-597D-4654-9B0C-94BB91D50B39}" type="presParOf" srcId="{3D1902B2-6E10-4B28-99DD-FD33270CBA35}" destId="{94D2A84F-D59A-4007-9BDF-49294C04AD1A}" srcOrd="0" destOrd="0" presId="urn:microsoft.com/office/officeart/2005/8/layout/hierarchy3"/>
    <dgm:cxn modelId="{EEA3BECF-D928-44C8-847F-D2815BEBC25D}" type="presParOf" srcId="{94D2A84F-D59A-4007-9BDF-49294C04AD1A}" destId="{2F053175-D2EC-42C6-80A1-8945F8EECB62}" srcOrd="0" destOrd="0" presId="urn:microsoft.com/office/officeart/2005/8/layout/hierarchy3"/>
    <dgm:cxn modelId="{6C4A32CE-D7F1-40E2-9DD0-96509F2E2156}" type="presParOf" srcId="{94D2A84F-D59A-4007-9BDF-49294C04AD1A}" destId="{7EE82E7A-60E8-4C24-9419-670B93BFAF14}" srcOrd="1" destOrd="0" presId="urn:microsoft.com/office/officeart/2005/8/layout/hierarchy3"/>
    <dgm:cxn modelId="{2D8882CF-A2BE-43A2-8604-693DE9F97D6A}" type="presParOf" srcId="{3D1902B2-6E10-4B28-99DD-FD33270CBA35}" destId="{01894BC1-70E1-4F2A-B7EE-7D5ED6B17E14}" srcOrd="1" destOrd="0" presId="urn:microsoft.com/office/officeart/2005/8/layout/hierarchy3"/>
    <dgm:cxn modelId="{0999F3EA-1559-4049-A89D-DFD7E1C91D08}" type="presParOf" srcId="{01894BC1-70E1-4F2A-B7EE-7D5ED6B17E14}" destId="{7181F360-94D2-49E3-BB64-144C9DCC56DE}" srcOrd="0" destOrd="0" presId="urn:microsoft.com/office/officeart/2005/8/layout/hierarchy3"/>
    <dgm:cxn modelId="{CA0F17DD-A325-4E60-9ED0-83E986BDB10B}" type="presParOf" srcId="{01894BC1-70E1-4F2A-B7EE-7D5ED6B17E14}" destId="{74E6750E-6905-4D25-9B5B-977E6D589656}" srcOrd="1" destOrd="0" presId="urn:microsoft.com/office/officeart/2005/8/layout/hierarchy3"/>
    <dgm:cxn modelId="{E7DE007B-6516-4826-AED2-4ABEAD56BC7D}" type="presParOf" srcId="{DA304DFC-7FED-4D37-9AE6-8D625610E7BB}" destId="{EA7FF335-936C-43F9-A385-1CC50DD6D8E8}" srcOrd="1" destOrd="0" presId="urn:microsoft.com/office/officeart/2005/8/layout/hierarchy3"/>
    <dgm:cxn modelId="{13E92C87-5EB0-4DF6-852B-52E4F6887D19}" type="presParOf" srcId="{EA7FF335-936C-43F9-A385-1CC50DD6D8E8}" destId="{C12BCE16-0F92-413A-9A97-9397050F2F80}" srcOrd="0" destOrd="0" presId="urn:microsoft.com/office/officeart/2005/8/layout/hierarchy3"/>
    <dgm:cxn modelId="{84DAC228-8A70-49CE-A02A-28C22AA46A86}" type="presParOf" srcId="{C12BCE16-0F92-413A-9A97-9397050F2F80}" destId="{84EA2796-A2B8-4EAC-AAE6-51B553A4AAED}" srcOrd="0" destOrd="0" presId="urn:microsoft.com/office/officeart/2005/8/layout/hierarchy3"/>
    <dgm:cxn modelId="{B0BB0650-DFAC-4D8D-8D90-B14DFD412CE5}" type="presParOf" srcId="{C12BCE16-0F92-413A-9A97-9397050F2F80}" destId="{E4985B16-B44A-4B32-9A8A-BC733C6E7D84}" srcOrd="1" destOrd="0" presId="urn:microsoft.com/office/officeart/2005/8/layout/hierarchy3"/>
    <dgm:cxn modelId="{2DDD20F8-D336-48F1-99B7-84F864FEABD1}" type="presParOf" srcId="{EA7FF335-936C-43F9-A385-1CC50DD6D8E8}" destId="{D4BD14EC-DCBD-4C41-A816-6749E0E2A538}" srcOrd="1" destOrd="0" presId="urn:microsoft.com/office/officeart/2005/8/layout/hierarchy3"/>
    <dgm:cxn modelId="{56D0D51B-CE12-43CF-8CAC-ACB682DFD768}" type="presParOf" srcId="{D4BD14EC-DCBD-4C41-A816-6749E0E2A538}" destId="{F2C349DB-8947-4A82-BDBD-63B42CD99FFF}" srcOrd="0" destOrd="0" presId="urn:microsoft.com/office/officeart/2005/8/layout/hierarchy3"/>
    <dgm:cxn modelId="{A0978CDC-B6A2-401C-9ABD-90B6FD3D520D}" type="presParOf" srcId="{D4BD14EC-DCBD-4C41-A816-6749E0E2A538}" destId="{4A9D3648-C5F4-491E-A725-2D938D6B6753}" srcOrd="1" destOrd="0" presId="urn:microsoft.com/office/officeart/2005/8/layout/hierarchy3"/>
    <dgm:cxn modelId="{C2269E6F-2434-4C81-8D16-0AC4D14BD479}" type="presParOf" srcId="{DA304DFC-7FED-4D37-9AE6-8D625610E7BB}" destId="{A6701CCB-C6E9-4CE2-9B10-1602FAC30BB2}" srcOrd="2" destOrd="0" presId="urn:microsoft.com/office/officeart/2005/8/layout/hierarchy3"/>
    <dgm:cxn modelId="{16AF1587-3510-4A75-A612-387625D0392A}" type="presParOf" srcId="{A6701CCB-C6E9-4CE2-9B10-1602FAC30BB2}" destId="{2D1CF5E4-634B-466E-9FE6-48DA0152CC23}" srcOrd="0" destOrd="0" presId="urn:microsoft.com/office/officeart/2005/8/layout/hierarchy3"/>
    <dgm:cxn modelId="{CE744ADD-CEE8-4850-A4C3-BBD47B5B071F}" type="presParOf" srcId="{2D1CF5E4-634B-466E-9FE6-48DA0152CC23}" destId="{C37B1CB6-998F-44F8-BA51-18B2F5B502AA}" srcOrd="0" destOrd="0" presId="urn:microsoft.com/office/officeart/2005/8/layout/hierarchy3"/>
    <dgm:cxn modelId="{9733E0A5-CEDD-4618-9760-EF7B828F6102}" type="presParOf" srcId="{2D1CF5E4-634B-466E-9FE6-48DA0152CC23}" destId="{87CE0D82-21F4-42CB-BA21-3478B61F599F}" srcOrd="1" destOrd="0" presId="urn:microsoft.com/office/officeart/2005/8/layout/hierarchy3"/>
    <dgm:cxn modelId="{996DF493-8656-4404-9F44-A2A833F27477}" type="presParOf" srcId="{A6701CCB-C6E9-4CE2-9B10-1602FAC30BB2}" destId="{44F6DEBC-9EA7-4EB8-A2D2-DB93F4D95E18}" srcOrd="1" destOrd="0" presId="urn:microsoft.com/office/officeart/2005/8/layout/hierarchy3"/>
    <dgm:cxn modelId="{F8CEE9D8-A446-42E7-A444-19BB5BD9E0F4}" type="presParOf" srcId="{44F6DEBC-9EA7-4EB8-A2D2-DB93F4D95E18}" destId="{25451672-FF33-4835-A5C6-D1ED0B7EB9FB}" srcOrd="0" destOrd="0" presId="urn:microsoft.com/office/officeart/2005/8/layout/hierarchy3"/>
    <dgm:cxn modelId="{B13C8C5A-C6AB-4349-8033-41C377B67107}" type="presParOf" srcId="{44F6DEBC-9EA7-4EB8-A2D2-DB93F4D95E18}" destId="{8615EFB2-F6EB-422D-BA8F-597877AAFF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A6EE1-632D-4B8A-A232-8022C78209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27AD882-62CB-4846-9CE0-8FBDD4112FF2}">
      <dgm:prSet/>
      <dgm:spPr/>
      <dgm:t>
        <a:bodyPr/>
        <a:lstStyle/>
        <a:p>
          <a:r>
            <a:rPr lang="en-GB" b="1"/>
            <a:t>Philosophy</a:t>
          </a:r>
          <a:r>
            <a:rPr lang="en-GB"/>
            <a:t> – Prevent problems, don’t fix them</a:t>
          </a:r>
          <a:endParaRPr lang="en-US"/>
        </a:p>
      </dgm:t>
    </dgm:pt>
    <dgm:pt modelId="{88EAB0F0-724D-4E40-8004-0FD685E39507}" type="parTrans" cxnId="{A9D12FA3-1B2F-4426-8114-5C24C4F14010}">
      <dgm:prSet/>
      <dgm:spPr/>
      <dgm:t>
        <a:bodyPr/>
        <a:lstStyle/>
        <a:p>
          <a:endParaRPr lang="en-US"/>
        </a:p>
      </dgm:t>
    </dgm:pt>
    <dgm:pt modelId="{27553FAA-26E1-421B-87DD-71086B4EE123}" type="sibTrans" cxnId="{A9D12FA3-1B2F-4426-8114-5C24C4F14010}">
      <dgm:prSet/>
      <dgm:spPr/>
      <dgm:t>
        <a:bodyPr/>
        <a:lstStyle/>
        <a:p>
          <a:endParaRPr lang="en-US"/>
        </a:p>
      </dgm:t>
    </dgm:pt>
    <dgm:pt modelId="{3C11C0C6-26E2-4CD2-A7F9-A9D5AF72964D}">
      <dgm:prSet/>
      <dgm:spPr/>
      <dgm:t>
        <a:bodyPr/>
        <a:lstStyle/>
        <a:p>
          <a:r>
            <a:rPr lang="en-GB" b="1"/>
            <a:t>Organisation</a:t>
          </a:r>
          <a:r>
            <a:rPr lang="en-GB"/>
            <a:t> – Structured roles </a:t>
          </a:r>
          <a:endParaRPr lang="en-US"/>
        </a:p>
      </dgm:t>
    </dgm:pt>
    <dgm:pt modelId="{D7766E19-63E6-4C95-BFE7-65C89817EDE6}" type="parTrans" cxnId="{22EDD3B2-5DBD-4362-B6F0-36B504E51139}">
      <dgm:prSet/>
      <dgm:spPr/>
      <dgm:t>
        <a:bodyPr/>
        <a:lstStyle/>
        <a:p>
          <a:endParaRPr lang="en-US"/>
        </a:p>
      </dgm:t>
    </dgm:pt>
    <dgm:pt modelId="{F88D5A30-885F-4CDB-BB63-12F95FF61822}" type="sibTrans" cxnId="{22EDD3B2-5DBD-4362-B6F0-36B504E51139}">
      <dgm:prSet/>
      <dgm:spPr/>
      <dgm:t>
        <a:bodyPr/>
        <a:lstStyle/>
        <a:p>
          <a:endParaRPr lang="en-US"/>
        </a:p>
      </dgm:t>
    </dgm:pt>
    <dgm:pt modelId="{639E51FA-25F4-411A-8D36-DA0E15E7A746}">
      <dgm:prSet/>
      <dgm:spPr/>
      <dgm:t>
        <a:bodyPr/>
        <a:lstStyle/>
        <a:p>
          <a:r>
            <a:rPr lang="en-GB" b="1"/>
            <a:t>Metrics</a:t>
          </a:r>
          <a:r>
            <a:rPr lang="en-GB"/>
            <a:t> – Defect rate, test failure %</a:t>
          </a:r>
          <a:endParaRPr lang="en-US"/>
        </a:p>
      </dgm:t>
    </dgm:pt>
    <dgm:pt modelId="{200EB8ED-5688-4B02-947C-F4240F1ABA14}" type="parTrans" cxnId="{C043ABC5-AB5D-46D1-89A6-80579A854101}">
      <dgm:prSet/>
      <dgm:spPr/>
      <dgm:t>
        <a:bodyPr/>
        <a:lstStyle/>
        <a:p>
          <a:endParaRPr lang="en-US"/>
        </a:p>
      </dgm:t>
    </dgm:pt>
    <dgm:pt modelId="{FC4D6A9D-2B14-4048-ACA9-C8F704E17CE5}" type="sibTrans" cxnId="{C043ABC5-AB5D-46D1-89A6-80579A854101}">
      <dgm:prSet/>
      <dgm:spPr/>
      <dgm:t>
        <a:bodyPr/>
        <a:lstStyle/>
        <a:p>
          <a:endParaRPr lang="en-US"/>
        </a:p>
      </dgm:t>
    </dgm:pt>
    <dgm:pt modelId="{6F2CCE7D-388D-48FC-BCC3-D109A0E86D56}">
      <dgm:prSet/>
      <dgm:spPr/>
      <dgm:t>
        <a:bodyPr/>
        <a:lstStyle/>
        <a:p>
          <a:r>
            <a:rPr lang="en-GB" b="1"/>
            <a:t>Tools</a:t>
          </a:r>
          <a:r>
            <a:rPr lang="en-GB"/>
            <a:t> – Control charts, histograms, Pareto</a:t>
          </a:r>
          <a:endParaRPr lang="en-US"/>
        </a:p>
      </dgm:t>
    </dgm:pt>
    <dgm:pt modelId="{033F00AC-3545-4D50-8238-7AC7C00D5D9B}" type="parTrans" cxnId="{131BE8FF-16F4-499D-AEBA-36BFCA72A2D4}">
      <dgm:prSet/>
      <dgm:spPr/>
      <dgm:t>
        <a:bodyPr/>
        <a:lstStyle/>
        <a:p>
          <a:endParaRPr lang="en-US"/>
        </a:p>
      </dgm:t>
    </dgm:pt>
    <dgm:pt modelId="{F609AC88-827F-4F4F-9944-CFF9CEDDB005}" type="sibTrans" cxnId="{131BE8FF-16F4-499D-AEBA-36BFCA72A2D4}">
      <dgm:prSet/>
      <dgm:spPr/>
      <dgm:t>
        <a:bodyPr/>
        <a:lstStyle/>
        <a:p>
          <a:endParaRPr lang="en-US"/>
        </a:p>
      </dgm:t>
    </dgm:pt>
    <dgm:pt modelId="{15B92486-43E7-42DF-97DA-B5DFA9275FB6}">
      <dgm:prSet/>
      <dgm:spPr/>
      <dgm:t>
        <a:bodyPr/>
        <a:lstStyle/>
        <a:p>
          <a:r>
            <a:rPr lang="en-GB" b="1"/>
            <a:t>Process Improvement + Change Management</a:t>
          </a:r>
          <a:endParaRPr lang="en-US"/>
        </a:p>
      </dgm:t>
    </dgm:pt>
    <dgm:pt modelId="{2ECAB74A-5DC0-4BAF-A2A6-BA4A0F966777}" type="parTrans" cxnId="{8B04D658-C27E-457E-A4F6-F07EB216214E}">
      <dgm:prSet/>
      <dgm:spPr/>
      <dgm:t>
        <a:bodyPr/>
        <a:lstStyle/>
        <a:p>
          <a:endParaRPr lang="en-US"/>
        </a:p>
      </dgm:t>
    </dgm:pt>
    <dgm:pt modelId="{FFC583E3-3BDD-45F1-BA00-603B46F5ADD5}" type="sibTrans" cxnId="{8B04D658-C27E-457E-A4F6-F07EB216214E}">
      <dgm:prSet/>
      <dgm:spPr/>
      <dgm:t>
        <a:bodyPr/>
        <a:lstStyle/>
        <a:p>
          <a:endParaRPr lang="en-US"/>
        </a:p>
      </dgm:t>
    </dgm:pt>
    <dgm:pt modelId="{56784A60-F7B2-4A85-B24C-9877662A9D07}" type="pres">
      <dgm:prSet presAssocID="{FE4A6EE1-632D-4B8A-A232-8022C78209E1}" presName="root" presStyleCnt="0">
        <dgm:presLayoutVars>
          <dgm:dir/>
          <dgm:resizeHandles val="exact"/>
        </dgm:presLayoutVars>
      </dgm:prSet>
      <dgm:spPr/>
    </dgm:pt>
    <dgm:pt modelId="{8CA21A28-0E74-4019-A59D-A55AA9B575D8}" type="pres">
      <dgm:prSet presAssocID="{427AD882-62CB-4846-9CE0-8FBDD4112FF2}" presName="compNode" presStyleCnt="0"/>
      <dgm:spPr/>
    </dgm:pt>
    <dgm:pt modelId="{88D3C52D-E9A7-4D5C-9CEE-D3BF2328BD99}" type="pres">
      <dgm:prSet presAssocID="{427AD882-62CB-4846-9CE0-8FBDD4112FF2}" presName="bgRect" presStyleLbl="bgShp" presStyleIdx="0" presStyleCnt="5"/>
      <dgm:spPr/>
    </dgm:pt>
    <dgm:pt modelId="{EA8009E3-1A5D-4741-B3C3-746C2B9EB0DC}" type="pres">
      <dgm:prSet presAssocID="{427AD882-62CB-4846-9CE0-8FBDD4112FF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B32D6B5-D9B3-453C-89B8-EB172294F3A2}" type="pres">
      <dgm:prSet presAssocID="{427AD882-62CB-4846-9CE0-8FBDD4112FF2}" presName="spaceRect" presStyleCnt="0"/>
      <dgm:spPr/>
    </dgm:pt>
    <dgm:pt modelId="{E79C09EE-A749-4EB3-B71B-FE21679BB532}" type="pres">
      <dgm:prSet presAssocID="{427AD882-62CB-4846-9CE0-8FBDD4112FF2}" presName="parTx" presStyleLbl="revTx" presStyleIdx="0" presStyleCnt="5">
        <dgm:presLayoutVars>
          <dgm:chMax val="0"/>
          <dgm:chPref val="0"/>
        </dgm:presLayoutVars>
      </dgm:prSet>
      <dgm:spPr/>
    </dgm:pt>
    <dgm:pt modelId="{A4D23DFF-EDF8-4D19-BF82-9C9C1415D6C0}" type="pres">
      <dgm:prSet presAssocID="{27553FAA-26E1-421B-87DD-71086B4EE123}" presName="sibTrans" presStyleCnt="0"/>
      <dgm:spPr/>
    </dgm:pt>
    <dgm:pt modelId="{97125B1C-2824-498A-B610-DF46D4E8AD57}" type="pres">
      <dgm:prSet presAssocID="{3C11C0C6-26E2-4CD2-A7F9-A9D5AF72964D}" presName="compNode" presStyleCnt="0"/>
      <dgm:spPr/>
    </dgm:pt>
    <dgm:pt modelId="{A8F02F02-923C-460B-A7AC-2FF21B673125}" type="pres">
      <dgm:prSet presAssocID="{3C11C0C6-26E2-4CD2-A7F9-A9D5AF72964D}" presName="bgRect" presStyleLbl="bgShp" presStyleIdx="1" presStyleCnt="5"/>
      <dgm:spPr/>
    </dgm:pt>
    <dgm:pt modelId="{7152D8EB-CEE8-44D9-A619-4ABB84C178BE}" type="pres">
      <dgm:prSet presAssocID="{3C11C0C6-26E2-4CD2-A7F9-A9D5AF72964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C6A5996-DEAA-4F30-A010-285418F80A80}" type="pres">
      <dgm:prSet presAssocID="{3C11C0C6-26E2-4CD2-A7F9-A9D5AF72964D}" presName="spaceRect" presStyleCnt="0"/>
      <dgm:spPr/>
    </dgm:pt>
    <dgm:pt modelId="{04E0C0D1-2FA2-4678-B6E4-19BE44FAEAAE}" type="pres">
      <dgm:prSet presAssocID="{3C11C0C6-26E2-4CD2-A7F9-A9D5AF72964D}" presName="parTx" presStyleLbl="revTx" presStyleIdx="1" presStyleCnt="5">
        <dgm:presLayoutVars>
          <dgm:chMax val="0"/>
          <dgm:chPref val="0"/>
        </dgm:presLayoutVars>
      </dgm:prSet>
      <dgm:spPr/>
    </dgm:pt>
    <dgm:pt modelId="{81F3611A-06A7-4611-8803-73DD14508DC0}" type="pres">
      <dgm:prSet presAssocID="{F88D5A30-885F-4CDB-BB63-12F95FF61822}" presName="sibTrans" presStyleCnt="0"/>
      <dgm:spPr/>
    </dgm:pt>
    <dgm:pt modelId="{02099910-DE14-44CE-A323-3B3B2BDB221A}" type="pres">
      <dgm:prSet presAssocID="{639E51FA-25F4-411A-8D36-DA0E15E7A746}" presName="compNode" presStyleCnt="0"/>
      <dgm:spPr/>
    </dgm:pt>
    <dgm:pt modelId="{93218935-7340-4AFC-8D2B-68AFDC8E3AC4}" type="pres">
      <dgm:prSet presAssocID="{639E51FA-25F4-411A-8D36-DA0E15E7A746}" presName="bgRect" presStyleLbl="bgShp" presStyleIdx="2" presStyleCnt="5"/>
      <dgm:spPr/>
    </dgm:pt>
    <dgm:pt modelId="{0F241D9B-0B23-4900-A404-25D37B548BE5}" type="pres">
      <dgm:prSet presAssocID="{639E51FA-25F4-411A-8D36-DA0E15E7A74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2604467-F881-414D-AEC9-A80B262CB30C}" type="pres">
      <dgm:prSet presAssocID="{639E51FA-25F4-411A-8D36-DA0E15E7A746}" presName="spaceRect" presStyleCnt="0"/>
      <dgm:spPr/>
    </dgm:pt>
    <dgm:pt modelId="{21DD8C4F-7F8B-4F60-8BD1-C7D1A505CDCC}" type="pres">
      <dgm:prSet presAssocID="{639E51FA-25F4-411A-8D36-DA0E15E7A746}" presName="parTx" presStyleLbl="revTx" presStyleIdx="2" presStyleCnt="5">
        <dgm:presLayoutVars>
          <dgm:chMax val="0"/>
          <dgm:chPref val="0"/>
        </dgm:presLayoutVars>
      </dgm:prSet>
      <dgm:spPr/>
    </dgm:pt>
    <dgm:pt modelId="{36E01C1A-6EAE-47E8-B5B2-2BD3B7AF5F4F}" type="pres">
      <dgm:prSet presAssocID="{FC4D6A9D-2B14-4048-ACA9-C8F704E17CE5}" presName="sibTrans" presStyleCnt="0"/>
      <dgm:spPr/>
    </dgm:pt>
    <dgm:pt modelId="{CECBB8ED-D399-4505-A15A-AECC2B71EC44}" type="pres">
      <dgm:prSet presAssocID="{6F2CCE7D-388D-48FC-BCC3-D109A0E86D56}" presName="compNode" presStyleCnt="0"/>
      <dgm:spPr/>
    </dgm:pt>
    <dgm:pt modelId="{4B3C3FE1-CA9D-48A5-A671-5E73430DEE59}" type="pres">
      <dgm:prSet presAssocID="{6F2CCE7D-388D-48FC-BCC3-D109A0E86D56}" presName="bgRect" presStyleLbl="bgShp" presStyleIdx="3" presStyleCnt="5"/>
      <dgm:spPr/>
    </dgm:pt>
    <dgm:pt modelId="{6A3A5B10-7FEF-440A-8BB8-193CD5DF5FF4}" type="pres">
      <dgm:prSet presAssocID="{6F2CCE7D-388D-48FC-BCC3-D109A0E86D5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5ACD41F4-3071-4733-BF87-A268E564E2EB}" type="pres">
      <dgm:prSet presAssocID="{6F2CCE7D-388D-48FC-BCC3-D109A0E86D56}" presName="spaceRect" presStyleCnt="0"/>
      <dgm:spPr/>
    </dgm:pt>
    <dgm:pt modelId="{5D113D8F-6C43-4F6E-A73A-132C9910E111}" type="pres">
      <dgm:prSet presAssocID="{6F2CCE7D-388D-48FC-BCC3-D109A0E86D56}" presName="parTx" presStyleLbl="revTx" presStyleIdx="3" presStyleCnt="5">
        <dgm:presLayoutVars>
          <dgm:chMax val="0"/>
          <dgm:chPref val="0"/>
        </dgm:presLayoutVars>
      </dgm:prSet>
      <dgm:spPr/>
    </dgm:pt>
    <dgm:pt modelId="{CE2FF425-7897-4E47-A42B-6BCF2656872D}" type="pres">
      <dgm:prSet presAssocID="{F609AC88-827F-4F4F-9944-CFF9CEDDB005}" presName="sibTrans" presStyleCnt="0"/>
      <dgm:spPr/>
    </dgm:pt>
    <dgm:pt modelId="{C49F2B4E-437A-4778-BAFA-8497E01118DC}" type="pres">
      <dgm:prSet presAssocID="{15B92486-43E7-42DF-97DA-B5DFA9275FB6}" presName="compNode" presStyleCnt="0"/>
      <dgm:spPr/>
    </dgm:pt>
    <dgm:pt modelId="{CE48F5EB-0AAC-48FE-A8BD-0E600F28D33A}" type="pres">
      <dgm:prSet presAssocID="{15B92486-43E7-42DF-97DA-B5DFA9275FB6}" presName="bgRect" presStyleLbl="bgShp" presStyleIdx="4" presStyleCnt="5"/>
      <dgm:spPr/>
    </dgm:pt>
    <dgm:pt modelId="{10283279-D2D1-4006-ABCD-D926CEDBC140}" type="pres">
      <dgm:prSet presAssocID="{15B92486-43E7-42DF-97DA-B5DFA9275FB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D8A8826-8BB8-4ED4-95F8-A65C96512DB0}" type="pres">
      <dgm:prSet presAssocID="{15B92486-43E7-42DF-97DA-B5DFA9275FB6}" presName="spaceRect" presStyleCnt="0"/>
      <dgm:spPr/>
    </dgm:pt>
    <dgm:pt modelId="{14B4F907-06FC-4F29-9BA7-576014208EFB}" type="pres">
      <dgm:prSet presAssocID="{15B92486-43E7-42DF-97DA-B5DFA9275FB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9602564-E980-47BD-9B68-E9293BDEE8A9}" type="presOf" srcId="{6F2CCE7D-388D-48FC-BCC3-D109A0E86D56}" destId="{5D113D8F-6C43-4F6E-A73A-132C9910E111}" srcOrd="0" destOrd="0" presId="urn:microsoft.com/office/officeart/2018/2/layout/IconVerticalSolidList"/>
    <dgm:cxn modelId="{EAAB3F78-A176-4719-B8D8-923BAE0BE3FB}" type="presOf" srcId="{15B92486-43E7-42DF-97DA-B5DFA9275FB6}" destId="{14B4F907-06FC-4F29-9BA7-576014208EFB}" srcOrd="0" destOrd="0" presId="urn:microsoft.com/office/officeart/2018/2/layout/IconVerticalSolidList"/>
    <dgm:cxn modelId="{8B04D658-C27E-457E-A4F6-F07EB216214E}" srcId="{FE4A6EE1-632D-4B8A-A232-8022C78209E1}" destId="{15B92486-43E7-42DF-97DA-B5DFA9275FB6}" srcOrd="4" destOrd="0" parTransId="{2ECAB74A-5DC0-4BAF-A2A6-BA4A0F966777}" sibTransId="{FFC583E3-3BDD-45F1-BA00-603B46F5ADD5}"/>
    <dgm:cxn modelId="{ADDA4B89-211B-4FB0-9ECD-8C292CC2F49A}" type="presOf" srcId="{3C11C0C6-26E2-4CD2-A7F9-A9D5AF72964D}" destId="{04E0C0D1-2FA2-4678-B6E4-19BE44FAEAAE}" srcOrd="0" destOrd="0" presId="urn:microsoft.com/office/officeart/2018/2/layout/IconVerticalSolidList"/>
    <dgm:cxn modelId="{FCF13E9E-69BA-4D75-A570-80CCAEA7C15C}" type="presOf" srcId="{427AD882-62CB-4846-9CE0-8FBDD4112FF2}" destId="{E79C09EE-A749-4EB3-B71B-FE21679BB532}" srcOrd="0" destOrd="0" presId="urn:microsoft.com/office/officeart/2018/2/layout/IconVerticalSolidList"/>
    <dgm:cxn modelId="{A9D12FA3-1B2F-4426-8114-5C24C4F14010}" srcId="{FE4A6EE1-632D-4B8A-A232-8022C78209E1}" destId="{427AD882-62CB-4846-9CE0-8FBDD4112FF2}" srcOrd="0" destOrd="0" parTransId="{88EAB0F0-724D-4E40-8004-0FD685E39507}" sibTransId="{27553FAA-26E1-421B-87DD-71086B4EE123}"/>
    <dgm:cxn modelId="{E291ABB0-30E1-4A0B-A0D1-1F000A395B61}" type="presOf" srcId="{FE4A6EE1-632D-4B8A-A232-8022C78209E1}" destId="{56784A60-F7B2-4A85-B24C-9877662A9D07}" srcOrd="0" destOrd="0" presId="urn:microsoft.com/office/officeart/2018/2/layout/IconVerticalSolidList"/>
    <dgm:cxn modelId="{22EDD3B2-5DBD-4362-B6F0-36B504E51139}" srcId="{FE4A6EE1-632D-4B8A-A232-8022C78209E1}" destId="{3C11C0C6-26E2-4CD2-A7F9-A9D5AF72964D}" srcOrd="1" destOrd="0" parTransId="{D7766E19-63E6-4C95-BFE7-65C89817EDE6}" sibTransId="{F88D5A30-885F-4CDB-BB63-12F95FF61822}"/>
    <dgm:cxn modelId="{C043ABC5-AB5D-46D1-89A6-80579A854101}" srcId="{FE4A6EE1-632D-4B8A-A232-8022C78209E1}" destId="{639E51FA-25F4-411A-8D36-DA0E15E7A746}" srcOrd="2" destOrd="0" parTransId="{200EB8ED-5688-4B02-947C-F4240F1ABA14}" sibTransId="{FC4D6A9D-2B14-4048-ACA9-C8F704E17CE5}"/>
    <dgm:cxn modelId="{8D5F47E1-5D1D-4974-B82B-789A10AE88ED}" type="presOf" srcId="{639E51FA-25F4-411A-8D36-DA0E15E7A746}" destId="{21DD8C4F-7F8B-4F60-8BD1-C7D1A505CDCC}" srcOrd="0" destOrd="0" presId="urn:microsoft.com/office/officeart/2018/2/layout/IconVerticalSolidList"/>
    <dgm:cxn modelId="{131BE8FF-16F4-499D-AEBA-36BFCA72A2D4}" srcId="{FE4A6EE1-632D-4B8A-A232-8022C78209E1}" destId="{6F2CCE7D-388D-48FC-BCC3-D109A0E86D56}" srcOrd="3" destOrd="0" parTransId="{033F00AC-3545-4D50-8238-7AC7C00D5D9B}" sibTransId="{F609AC88-827F-4F4F-9944-CFF9CEDDB005}"/>
    <dgm:cxn modelId="{A5F2D462-5922-4971-B403-2A82E1E92059}" type="presParOf" srcId="{56784A60-F7B2-4A85-B24C-9877662A9D07}" destId="{8CA21A28-0E74-4019-A59D-A55AA9B575D8}" srcOrd="0" destOrd="0" presId="urn:microsoft.com/office/officeart/2018/2/layout/IconVerticalSolidList"/>
    <dgm:cxn modelId="{0F2AAC30-1653-4DF6-83D7-173EA4078639}" type="presParOf" srcId="{8CA21A28-0E74-4019-A59D-A55AA9B575D8}" destId="{88D3C52D-E9A7-4D5C-9CEE-D3BF2328BD99}" srcOrd="0" destOrd="0" presId="urn:microsoft.com/office/officeart/2018/2/layout/IconVerticalSolidList"/>
    <dgm:cxn modelId="{CD640E08-9124-437F-AD14-841252269366}" type="presParOf" srcId="{8CA21A28-0E74-4019-A59D-A55AA9B575D8}" destId="{EA8009E3-1A5D-4741-B3C3-746C2B9EB0DC}" srcOrd="1" destOrd="0" presId="urn:microsoft.com/office/officeart/2018/2/layout/IconVerticalSolidList"/>
    <dgm:cxn modelId="{EDA3EC40-93B0-4C1B-BC17-572D3B689E3F}" type="presParOf" srcId="{8CA21A28-0E74-4019-A59D-A55AA9B575D8}" destId="{5B32D6B5-D9B3-453C-89B8-EB172294F3A2}" srcOrd="2" destOrd="0" presId="urn:microsoft.com/office/officeart/2018/2/layout/IconVerticalSolidList"/>
    <dgm:cxn modelId="{C81DF028-8E04-4B6C-B670-0A9B93B3EE9D}" type="presParOf" srcId="{8CA21A28-0E74-4019-A59D-A55AA9B575D8}" destId="{E79C09EE-A749-4EB3-B71B-FE21679BB532}" srcOrd="3" destOrd="0" presId="urn:microsoft.com/office/officeart/2018/2/layout/IconVerticalSolidList"/>
    <dgm:cxn modelId="{1218E19F-34A1-4BA2-9ABB-7A34DD8633D5}" type="presParOf" srcId="{56784A60-F7B2-4A85-B24C-9877662A9D07}" destId="{A4D23DFF-EDF8-4D19-BF82-9C9C1415D6C0}" srcOrd="1" destOrd="0" presId="urn:microsoft.com/office/officeart/2018/2/layout/IconVerticalSolidList"/>
    <dgm:cxn modelId="{4838822E-2817-435D-B8ED-2A371B92FEDB}" type="presParOf" srcId="{56784A60-F7B2-4A85-B24C-9877662A9D07}" destId="{97125B1C-2824-498A-B610-DF46D4E8AD57}" srcOrd="2" destOrd="0" presId="urn:microsoft.com/office/officeart/2018/2/layout/IconVerticalSolidList"/>
    <dgm:cxn modelId="{A41C3733-5BFF-4A7F-A32E-03A3CA76C205}" type="presParOf" srcId="{97125B1C-2824-498A-B610-DF46D4E8AD57}" destId="{A8F02F02-923C-460B-A7AC-2FF21B673125}" srcOrd="0" destOrd="0" presId="urn:microsoft.com/office/officeart/2018/2/layout/IconVerticalSolidList"/>
    <dgm:cxn modelId="{D62206DA-B637-4220-BD88-B2E8BBC240DD}" type="presParOf" srcId="{97125B1C-2824-498A-B610-DF46D4E8AD57}" destId="{7152D8EB-CEE8-44D9-A619-4ABB84C178BE}" srcOrd="1" destOrd="0" presId="urn:microsoft.com/office/officeart/2018/2/layout/IconVerticalSolidList"/>
    <dgm:cxn modelId="{53160045-0E4B-4779-B756-2A1B2061F6CD}" type="presParOf" srcId="{97125B1C-2824-498A-B610-DF46D4E8AD57}" destId="{EC6A5996-DEAA-4F30-A010-285418F80A80}" srcOrd="2" destOrd="0" presId="urn:microsoft.com/office/officeart/2018/2/layout/IconVerticalSolidList"/>
    <dgm:cxn modelId="{E1AAAA54-C013-4559-AB36-3EC9214FFEA0}" type="presParOf" srcId="{97125B1C-2824-498A-B610-DF46D4E8AD57}" destId="{04E0C0D1-2FA2-4678-B6E4-19BE44FAEAAE}" srcOrd="3" destOrd="0" presId="urn:microsoft.com/office/officeart/2018/2/layout/IconVerticalSolidList"/>
    <dgm:cxn modelId="{3FDBAF2E-5E55-4BE4-8440-077AA38EB386}" type="presParOf" srcId="{56784A60-F7B2-4A85-B24C-9877662A9D07}" destId="{81F3611A-06A7-4611-8803-73DD14508DC0}" srcOrd="3" destOrd="0" presId="urn:microsoft.com/office/officeart/2018/2/layout/IconVerticalSolidList"/>
    <dgm:cxn modelId="{AB916DF8-0BE3-4619-8DCB-DA6A4D99EFA3}" type="presParOf" srcId="{56784A60-F7B2-4A85-B24C-9877662A9D07}" destId="{02099910-DE14-44CE-A323-3B3B2BDB221A}" srcOrd="4" destOrd="0" presId="urn:microsoft.com/office/officeart/2018/2/layout/IconVerticalSolidList"/>
    <dgm:cxn modelId="{9A606E9D-36E9-4508-84E0-F5518A75F8FC}" type="presParOf" srcId="{02099910-DE14-44CE-A323-3B3B2BDB221A}" destId="{93218935-7340-4AFC-8D2B-68AFDC8E3AC4}" srcOrd="0" destOrd="0" presId="urn:microsoft.com/office/officeart/2018/2/layout/IconVerticalSolidList"/>
    <dgm:cxn modelId="{34FB38BB-DE08-4272-9288-E2D37DBD8BD4}" type="presParOf" srcId="{02099910-DE14-44CE-A323-3B3B2BDB221A}" destId="{0F241D9B-0B23-4900-A404-25D37B548BE5}" srcOrd="1" destOrd="0" presId="urn:microsoft.com/office/officeart/2018/2/layout/IconVerticalSolidList"/>
    <dgm:cxn modelId="{5EA2ECEF-BB9E-4DC8-81C6-3CFC50B93D64}" type="presParOf" srcId="{02099910-DE14-44CE-A323-3B3B2BDB221A}" destId="{E2604467-F881-414D-AEC9-A80B262CB30C}" srcOrd="2" destOrd="0" presId="urn:microsoft.com/office/officeart/2018/2/layout/IconVerticalSolidList"/>
    <dgm:cxn modelId="{B896B17A-3578-4208-9228-CE31D28EF18B}" type="presParOf" srcId="{02099910-DE14-44CE-A323-3B3B2BDB221A}" destId="{21DD8C4F-7F8B-4F60-8BD1-C7D1A505CDCC}" srcOrd="3" destOrd="0" presId="urn:microsoft.com/office/officeart/2018/2/layout/IconVerticalSolidList"/>
    <dgm:cxn modelId="{72E567F0-1C27-49CA-B04E-98C1E0CEBDB7}" type="presParOf" srcId="{56784A60-F7B2-4A85-B24C-9877662A9D07}" destId="{36E01C1A-6EAE-47E8-B5B2-2BD3B7AF5F4F}" srcOrd="5" destOrd="0" presId="urn:microsoft.com/office/officeart/2018/2/layout/IconVerticalSolidList"/>
    <dgm:cxn modelId="{73831210-45D5-4C1E-A194-B13D7293AD92}" type="presParOf" srcId="{56784A60-F7B2-4A85-B24C-9877662A9D07}" destId="{CECBB8ED-D399-4505-A15A-AECC2B71EC44}" srcOrd="6" destOrd="0" presId="urn:microsoft.com/office/officeart/2018/2/layout/IconVerticalSolidList"/>
    <dgm:cxn modelId="{65F1A80C-5767-4F70-AD35-21AAB88C22DE}" type="presParOf" srcId="{CECBB8ED-D399-4505-A15A-AECC2B71EC44}" destId="{4B3C3FE1-CA9D-48A5-A671-5E73430DEE59}" srcOrd="0" destOrd="0" presId="urn:microsoft.com/office/officeart/2018/2/layout/IconVerticalSolidList"/>
    <dgm:cxn modelId="{F0B7327E-E328-446C-B36D-6ABAB2744DE6}" type="presParOf" srcId="{CECBB8ED-D399-4505-A15A-AECC2B71EC44}" destId="{6A3A5B10-7FEF-440A-8BB8-193CD5DF5FF4}" srcOrd="1" destOrd="0" presId="urn:microsoft.com/office/officeart/2018/2/layout/IconVerticalSolidList"/>
    <dgm:cxn modelId="{09D78C08-0D4E-4882-94AA-CD6B838045B4}" type="presParOf" srcId="{CECBB8ED-D399-4505-A15A-AECC2B71EC44}" destId="{5ACD41F4-3071-4733-BF87-A268E564E2EB}" srcOrd="2" destOrd="0" presId="urn:microsoft.com/office/officeart/2018/2/layout/IconVerticalSolidList"/>
    <dgm:cxn modelId="{C5DC3605-4F8F-44B0-84C3-B670EA3ED351}" type="presParOf" srcId="{CECBB8ED-D399-4505-A15A-AECC2B71EC44}" destId="{5D113D8F-6C43-4F6E-A73A-132C9910E111}" srcOrd="3" destOrd="0" presId="urn:microsoft.com/office/officeart/2018/2/layout/IconVerticalSolidList"/>
    <dgm:cxn modelId="{E1895572-0908-48B8-B392-A6E660ECB80C}" type="presParOf" srcId="{56784A60-F7B2-4A85-B24C-9877662A9D07}" destId="{CE2FF425-7897-4E47-A42B-6BCF2656872D}" srcOrd="7" destOrd="0" presId="urn:microsoft.com/office/officeart/2018/2/layout/IconVerticalSolidList"/>
    <dgm:cxn modelId="{0B39A385-6E5F-42F3-9368-1D49662A0C31}" type="presParOf" srcId="{56784A60-F7B2-4A85-B24C-9877662A9D07}" destId="{C49F2B4E-437A-4778-BAFA-8497E01118DC}" srcOrd="8" destOrd="0" presId="urn:microsoft.com/office/officeart/2018/2/layout/IconVerticalSolidList"/>
    <dgm:cxn modelId="{7AFFBB29-1ADE-4199-8027-DB7B63A6DC1A}" type="presParOf" srcId="{C49F2B4E-437A-4778-BAFA-8497E01118DC}" destId="{CE48F5EB-0AAC-48FE-A8BD-0E600F28D33A}" srcOrd="0" destOrd="0" presId="urn:microsoft.com/office/officeart/2018/2/layout/IconVerticalSolidList"/>
    <dgm:cxn modelId="{BC00E461-6705-41F6-9BF7-E7BBE05BC833}" type="presParOf" srcId="{C49F2B4E-437A-4778-BAFA-8497E01118DC}" destId="{10283279-D2D1-4006-ABCD-D926CEDBC140}" srcOrd="1" destOrd="0" presId="urn:microsoft.com/office/officeart/2018/2/layout/IconVerticalSolidList"/>
    <dgm:cxn modelId="{ADE29B4B-D2B5-4DB2-B727-5D07B495DEFF}" type="presParOf" srcId="{C49F2B4E-437A-4778-BAFA-8497E01118DC}" destId="{0D8A8826-8BB8-4ED4-95F8-A65C96512DB0}" srcOrd="2" destOrd="0" presId="urn:microsoft.com/office/officeart/2018/2/layout/IconVerticalSolidList"/>
    <dgm:cxn modelId="{37E8F1AA-754B-4577-A809-341232C964FE}" type="presParOf" srcId="{C49F2B4E-437A-4778-BAFA-8497E01118DC}" destId="{14B4F907-06FC-4F29-9BA7-576014208E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91E2E-FFA9-4309-A0C5-0987B39C267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GB"/>
        </a:p>
      </dgm:t>
    </dgm:pt>
    <dgm:pt modelId="{E61634F0-1DA7-4B1F-9495-EEFB78F746A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0" lang="en-US" altLang="en-US" b="1" i="0" u="none" strike="noStrike" cap="none" normalizeH="0" baseline="0" dirty="0">
              <a:effectLst/>
              <a:latin typeface="Arial" panose="020B0604020202020204" pitchFamily="34" charset="0"/>
            </a:rPr>
            <a:t>D- Define</a:t>
          </a:r>
          <a:endParaRPr lang="en-GB" dirty="0"/>
        </a:p>
      </dgm:t>
    </dgm:pt>
    <dgm:pt modelId="{0080E927-4B4F-4844-BC60-B3420E2DAA67}" type="parTrans" cxnId="{BC454E0D-06BB-4CE8-B372-8ECBB6E1D2B7}">
      <dgm:prSet/>
      <dgm:spPr/>
      <dgm:t>
        <a:bodyPr/>
        <a:lstStyle/>
        <a:p>
          <a:endParaRPr lang="en-GB"/>
        </a:p>
      </dgm:t>
    </dgm:pt>
    <dgm:pt modelId="{015F40A1-7070-432C-8162-2F036811102A}" type="sibTrans" cxnId="{BC454E0D-06BB-4CE8-B372-8ECBB6E1D2B7}">
      <dgm:prSet/>
      <dgm:spPr/>
      <dgm:t>
        <a:bodyPr/>
        <a:lstStyle/>
        <a:p>
          <a:endParaRPr lang="en-GB"/>
        </a:p>
      </dgm:t>
    </dgm:pt>
    <dgm:pt modelId="{45884964-C92E-4380-9E61-3029B7C5FBA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0" lang="en-US" altLang="en-US" b="1" i="0" u="none" strike="noStrike" cap="none" normalizeH="0" baseline="0">
              <a:effectLst/>
              <a:latin typeface="Arial" panose="020B0604020202020204" pitchFamily="34" charset="0"/>
            </a:rPr>
            <a:t>M- Measure</a:t>
          </a:r>
          <a:endParaRPr kumimoji="0" lang="en-US" altLang="en-US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F773B89C-A0EB-4786-A7AF-DC9B7D56D3F5}" type="parTrans" cxnId="{14B4961B-40EB-48EC-B7D3-8E40FD84EE1A}">
      <dgm:prSet/>
      <dgm:spPr/>
      <dgm:t>
        <a:bodyPr/>
        <a:lstStyle/>
        <a:p>
          <a:endParaRPr lang="en-GB"/>
        </a:p>
      </dgm:t>
    </dgm:pt>
    <dgm:pt modelId="{14039351-BBBE-415F-A021-511EFF82E879}" type="sibTrans" cxnId="{14B4961B-40EB-48EC-B7D3-8E40FD84EE1A}">
      <dgm:prSet/>
      <dgm:spPr/>
      <dgm:t>
        <a:bodyPr/>
        <a:lstStyle/>
        <a:p>
          <a:endParaRPr lang="en-GB"/>
        </a:p>
      </dgm:t>
    </dgm:pt>
    <dgm:pt modelId="{7B3DDBE2-4949-4A0F-A197-F4BFC0B7745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0" lang="en-US" altLang="en-US" b="1" i="0" u="none" strike="noStrike" cap="none" normalizeH="0" baseline="0">
              <a:effectLst/>
              <a:latin typeface="Arial" panose="020B0604020202020204" pitchFamily="34" charset="0"/>
            </a:rPr>
            <a:t>A - Analyse</a:t>
          </a:r>
          <a:endParaRPr kumimoji="0" lang="en-US" altLang="en-US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F6938275-D3C9-4E8F-B320-9C03C8E60253}" type="parTrans" cxnId="{BDE30F23-763D-414B-8E12-13904B6DD37D}">
      <dgm:prSet/>
      <dgm:spPr/>
      <dgm:t>
        <a:bodyPr/>
        <a:lstStyle/>
        <a:p>
          <a:endParaRPr lang="en-GB"/>
        </a:p>
      </dgm:t>
    </dgm:pt>
    <dgm:pt modelId="{53CAEA06-8F6B-4276-9459-4BEB7220E1A7}" type="sibTrans" cxnId="{BDE30F23-763D-414B-8E12-13904B6DD37D}">
      <dgm:prSet/>
      <dgm:spPr/>
      <dgm:t>
        <a:bodyPr/>
        <a:lstStyle/>
        <a:p>
          <a:endParaRPr lang="en-GB"/>
        </a:p>
      </dgm:t>
    </dgm:pt>
    <dgm:pt modelId="{1B4EF857-8C4C-488B-AD47-E3232CE28E4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0" lang="en-US" altLang="en-US" b="1" i="0" u="none" strike="noStrike" cap="none" normalizeH="0" baseline="0" dirty="0">
              <a:effectLst/>
              <a:latin typeface="Arial" panose="020B0604020202020204" pitchFamily="34" charset="0"/>
            </a:rPr>
            <a:t>I - Improve</a:t>
          </a:r>
          <a:endParaRPr kumimoji="0" lang="en-US" altLang="en-US" b="0" i="0" u="none" strike="noStrike" cap="none" normalizeH="0" baseline="0" dirty="0">
            <a:effectLst/>
            <a:latin typeface="Arial" panose="020B0604020202020204" pitchFamily="34" charset="0"/>
          </a:endParaRPr>
        </a:p>
      </dgm:t>
    </dgm:pt>
    <dgm:pt modelId="{0F251786-3D00-4C61-9639-4B96F50B36E9}" type="parTrans" cxnId="{ED469354-AE44-4F37-94ED-A960155BAD67}">
      <dgm:prSet/>
      <dgm:spPr/>
      <dgm:t>
        <a:bodyPr/>
        <a:lstStyle/>
        <a:p>
          <a:endParaRPr lang="en-GB"/>
        </a:p>
      </dgm:t>
    </dgm:pt>
    <dgm:pt modelId="{3A7B648E-CA9B-4F52-BCB0-51F129E8699E}" type="sibTrans" cxnId="{ED469354-AE44-4F37-94ED-A960155BAD67}">
      <dgm:prSet/>
      <dgm:spPr/>
      <dgm:t>
        <a:bodyPr/>
        <a:lstStyle/>
        <a:p>
          <a:endParaRPr lang="en-GB"/>
        </a:p>
      </dgm:t>
    </dgm:pt>
    <dgm:pt modelId="{B6C7AB12-83E2-4879-859D-6B1CA32D7A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0" lang="en-US" altLang="en-US" b="1" i="0" u="none" strike="noStrike" cap="none" normalizeH="0" baseline="0">
              <a:effectLst/>
              <a:latin typeface="Arial" panose="020B0604020202020204" pitchFamily="34" charset="0"/>
            </a:rPr>
            <a:t>C - Control</a:t>
          </a:r>
          <a:endParaRPr kumimoji="0" lang="en-US" altLang="en-US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63E18AE8-9BAC-42E0-842B-69DA1FF9D550}" type="parTrans" cxnId="{6033A8FE-4D79-417A-9DD7-9CF8D2C61144}">
      <dgm:prSet/>
      <dgm:spPr/>
      <dgm:t>
        <a:bodyPr/>
        <a:lstStyle/>
        <a:p>
          <a:endParaRPr lang="en-GB"/>
        </a:p>
      </dgm:t>
    </dgm:pt>
    <dgm:pt modelId="{F1E3EFC6-840B-4373-93E5-0930705BFB1B}" type="sibTrans" cxnId="{6033A8FE-4D79-417A-9DD7-9CF8D2C61144}">
      <dgm:prSet/>
      <dgm:spPr/>
      <dgm:t>
        <a:bodyPr/>
        <a:lstStyle/>
        <a:p>
          <a:endParaRPr lang="en-GB"/>
        </a:p>
      </dgm:t>
    </dgm:pt>
    <dgm:pt modelId="{C32AF164-41F7-4EB3-A04E-E441E99DEF4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0" u="none" strike="noStrike" cap="none" normalizeH="0" baseline="0">
              <a:effectLst/>
              <a:latin typeface="Arial" panose="020B0604020202020204" pitchFamily="34" charset="0"/>
            </a:rPr>
            <a:t> Clearly state the problem and what success looks like</a:t>
          </a:r>
          <a:endParaRPr lang="en-GB"/>
        </a:p>
      </dgm:t>
    </dgm:pt>
    <dgm:pt modelId="{B6D7B5A5-5B7E-4924-8402-65355C97A037}" type="parTrans" cxnId="{4AFE1288-A2DD-4F63-BE42-1495A16F6A01}">
      <dgm:prSet/>
      <dgm:spPr/>
      <dgm:t>
        <a:bodyPr/>
        <a:lstStyle/>
        <a:p>
          <a:endParaRPr lang="en-GB"/>
        </a:p>
      </dgm:t>
    </dgm:pt>
    <dgm:pt modelId="{C281ABDF-18D7-4A38-9780-3D0145AE9934}" type="sibTrans" cxnId="{4AFE1288-A2DD-4F63-BE42-1495A16F6A01}">
      <dgm:prSet/>
      <dgm:spPr/>
      <dgm:t>
        <a:bodyPr/>
        <a:lstStyle/>
        <a:p>
          <a:endParaRPr lang="en-GB"/>
        </a:p>
      </dgm:t>
    </dgm:pt>
    <dgm:pt modelId="{C8E937D8-5996-47E2-B698-EE1377E6229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1" u="none" strike="noStrike" cap="none" normalizeH="0" baseline="0">
              <a:effectLst/>
              <a:latin typeface="Arial" panose="020B0604020202020204" pitchFamily="34" charset="0"/>
            </a:rPr>
            <a:t>(E.g. long test cycle time, too many escaped defects)</a:t>
          </a:r>
          <a:endParaRPr lang="en-GB"/>
        </a:p>
      </dgm:t>
    </dgm:pt>
    <dgm:pt modelId="{6AD3B656-CD63-48F1-AD44-FD881A0020B0}" type="parTrans" cxnId="{E4C2D771-A935-4BAD-B658-9ACAFE4B3F98}">
      <dgm:prSet/>
      <dgm:spPr/>
      <dgm:t>
        <a:bodyPr/>
        <a:lstStyle/>
        <a:p>
          <a:endParaRPr lang="en-GB"/>
        </a:p>
      </dgm:t>
    </dgm:pt>
    <dgm:pt modelId="{465197F6-FAFD-4467-BEE7-82FFEACAB8B4}" type="sibTrans" cxnId="{E4C2D771-A935-4BAD-B658-9ACAFE4B3F98}">
      <dgm:prSet/>
      <dgm:spPr/>
      <dgm:t>
        <a:bodyPr/>
        <a:lstStyle/>
        <a:p>
          <a:endParaRPr lang="en-GB"/>
        </a:p>
      </dgm:t>
    </dgm:pt>
    <dgm:pt modelId="{AB4967A8-8B85-49E1-B29F-C115F3E1FCD3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0" u="none" strike="noStrike" cap="none" normalizeH="0" baseline="0">
              <a:effectLst/>
              <a:latin typeface="Arial" panose="020B0604020202020204" pitchFamily="34" charset="0"/>
            </a:rPr>
            <a:t>Gather data to understand the current state</a:t>
          </a:r>
        </a:p>
      </dgm:t>
    </dgm:pt>
    <dgm:pt modelId="{C6DCDD03-D11F-4731-A736-34EE7936BA46}" type="parTrans" cxnId="{A0D15E9A-93A4-4262-B9D9-268D68472A61}">
      <dgm:prSet/>
      <dgm:spPr/>
      <dgm:t>
        <a:bodyPr/>
        <a:lstStyle/>
        <a:p>
          <a:endParaRPr lang="en-GB"/>
        </a:p>
      </dgm:t>
    </dgm:pt>
    <dgm:pt modelId="{D2BFF58F-7FAF-45AC-AAC2-8A6478C68CBB}" type="sibTrans" cxnId="{A0D15E9A-93A4-4262-B9D9-268D68472A61}">
      <dgm:prSet/>
      <dgm:spPr/>
      <dgm:t>
        <a:bodyPr/>
        <a:lstStyle/>
        <a:p>
          <a:endParaRPr lang="en-GB"/>
        </a:p>
      </dgm:t>
    </dgm:pt>
    <dgm:pt modelId="{12304E15-80B6-4701-84D0-E5EAAD06B878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1" u="none" strike="noStrike" cap="none" normalizeH="0" baseline="0">
              <a:effectLst/>
              <a:latin typeface="Arial" panose="020B0604020202020204" pitchFamily="34" charset="0"/>
            </a:rPr>
            <a:t>(How long are cycles? How many defects? What’s failing?)</a:t>
          </a:r>
          <a:endParaRPr kumimoji="0" lang="en-US" altLang="en-US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83F2EADE-63ED-468E-9A3A-AEFA8862ED9D}" type="parTrans" cxnId="{8E05496A-C507-4AFD-A755-BBA5075F29C0}">
      <dgm:prSet/>
      <dgm:spPr/>
      <dgm:t>
        <a:bodyPr/>
        <a:lstStyle/>
        <a:p>
          <a:endParaRPr lang="en-GB"/>
        </a:p>
      </dgm:t>
    </dgm:pt>
    <dgm:pt modelId="{4BF4A931-1010-49FC-B5BF-2C5B61C7BB14}" type="sibTrans" cxnId="{8E05496A-C507-4AFD-A755-BBA5075F29C0}">
      <dgm:prSet/>
      <dgm:spPr/>
      <dgm:t>
        <a:bodyPr/>
        <a:lstStyle/>
        <a:p>
          <a:endParaRPr lang="en-GB"/>
        </a:p>
      </dgm:t>
    </dgm:pt>
    <dgm:pt modelId="{DF5D1531-7E94-4036-A1E8-7C62B507B2C1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0" u="none" strike="noStrike" cap="none" normalizeH="0" baseline="0">
              <a:effectLst/>
              <a:latin typeface="Arial" panose="020B0604020202020204" pitchFamily="34" charset="0"/>
            </a:rPr>
            <a:t>Use data to find root causes</a:t>
          </a:r>
        </a:p>
      </dgm:t>
    </dgm:pt>
    <dgm:pt modelId="{1A988A4C-3DCE-4257-8881-8F2CFA6CE7B5}" type="parTrans" cxnId="{B48E9830-4862-4321-9B3B-08B428E582F1}">
      <dgm:prSet/>
      <dgm:spPr/>
      <dgm:t>
        <a:bodyPr/>
        <a:lstStyle/>
        <a:p>
          <a:endParaRPr lang="en-GB"/>
        </a:p>
      </dgm:t>
    </dgm:pt>
    <dgm:pt modelId="{A544DA82-6287-439C-9EBE-5D2DA9A24B46}" type="sibTrans" cxnId="{B48E9830-4862-4321-9B3B-08B428E582F1}">
      <dgm:prSet/>
      <dgm:spPr/>
      <dgm:t>
        <a:bodyPr/>
        <a:lstStyle/>
        <a:p>
          <a:endParaRPr lang="en-GB"/>
        </a:p>
      </dgm:t>
    </dgm:pt>
    <dgm:pt modelId="{25D41FEB-3EB6-4A3C-A749-7522C8A334A8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1" u="none" strike="noStrike" cap="none" normalizeH="0" baseline="0">
              <a:effectLst/>
              <a:latin typeface="Arial" panose="020B0604020202020204" pitchFamily="34" charset="0"/>
            </a:rPr>
            <a:t>(e.g. flaky automation, redundant tests, unclear requirements)</a:t>
          </a:r>
          <a:endParaRPr kumimoji="0" lang="en-US" altLang="en-US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5D21FB87-3091-4146-9827-D093EFCBBD17}" type="parTrans" cxnId="{A71BD8EC-BA28-416C-970B-995FA984D878}">
      <dgm:prSet/>
      <dgm:spPr/>
      <dgm:t>
        <a:bodyPr/>
        <a:lstStyle/>
        <a:p>
          <a:endParaRPr lang="en-GB"/>
        </a:p>
      </dgm:t>
    </dgm:pt>
    <dgm:pt modelId="{CE62CF77-D641-4C9C-839F-6ACFC059713A}" type="sibTrans" cxnId="{A71BD8EC-BA28-416C-970B-995FA984D878}">
      <dgm:prSet/>
      <dgm:spPr/>
      <dgm:t>
        <a:bodyPr/>
        <a:lstStyle/>
        <a:p>
          <a:endParaRPr lang="en-GB"/>
        </a:p>
      </dgm:t>
    </dgm:pt>
    <dgm:pt modelId="{16972DD9-4D72-48DC-BB5A-74654C0E6CA3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0" u="none" strike="noStrike" cap="none" normalizeH="0" baseline="0">
              <a:effectLst/>
              <a:latin typeface="Arial" panose="020B0604020202020204" pitchFamily="34" charset="0"/>
            </a:rPr>
            <a:t>Design and test solutions</a:t>
          </a:r>
        </a:p>
      </dgm:t>
    </dgm:pt>
    <dgm:pt modelId="{E4B0D8B7-7E9D-4DD2-9036-55515DEFD5EB}" type="parTrans" cxnId="{B04E726B-C1FA-428B-848B-910F543A8866}">
      <dgm:prSet/>
      <dgm:spPr/>
      <dgm:t>
        <a:bodyPr/>
        <a:lstStyle/>
        <a:p>
          <a:endParaRPr lang="en-GB"/>
        </a:p>
      </dgm:t>
    </dgm:pt>
    <dgm:pt modelId="{3C8B1A20-0313-4ACD-89F9-145AAFFE8EE7}" type="sibTrans" cxnId="{B04E726B-C1FA-428B-848B-910F543A8866}">
      <dgm:prSet/>
      <dgm:spPr/>
      <dgm:t>
        <a:bodyPr/>
        <a:lstStyle/>
        <a:p>
          <a:endParaRPr lang="en-GB"/>
        </a:p>
      </dgm:t>
    </dgm:pt>
    <dgm:pt modelId="{8CE7BA3D-FE44-445A-8E90-6737A2358B88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1" u="none" strike="noStrike" cap="none" normalizeH="0" baseline="0">
              <a:effectLst/>
              <a:latin typeface="Arial" panose="020B0604020202020204" pitchFamily="34" charset="0"/>
            </a:rPr>
            <a:t>(Script modularisation, smarter waits, test environment tweaks)</a:t>
          </a:r>
          <a:endParaRPr kumimoji="0" lang="en-US" altLang="en-US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FF7E2A8C-E5D6-40C0-9113-BF7F0E46A968}" type="parTrans" cxnId="{2D25D0EF-F886-4F04-B9C8-937557F239FB}">
      <dgm:prSet/>
      <dgm:spPr/>
      <dgm:t>
        <a:bodyPr/>
        <a:lstStyle/>
        <a:p>
          <a:endParaRPr lang="en-GB"/>
        </a:p>
      </dgm:t>
    </dgm:pt>
    <dgm:pt modelId="{E13CB403-C2A0-4977-99B4-84F49532657E}" type="sibTrans" cxnId="{2D25D0EF-F886-4F04-B9C8-937557F239FB}">
      <dgm:prSet/>
      <dgm:spPr/>
      <dgm:t>
        <a:bodyPr/>
        <a:lstStyle/>
        <a:p>
          <a:endParaRPr lang="en-GB"/>
        </a:p>
      </dgm:t>
    </dgm:pt>
    <dgm:pt modelId="{DA005847-985E-466B-993E-329F8AC462E2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0" u="none" strike="noStrike" cap="none" normalizeH="0" baseline="0">
              <a:effectLst/>
              <a:latin typeface="Arial" panose="020B0604020202020204" pitchFamily="34" charset="0"/>
            </a:rPr>
            <a:t>Sustain gains through monitoring and standardisation</a:t>
          </a:r>
        </a:p>
      </dgm:t>
    </dgm:pt>
    <dgm:pt modelId="{D2BCFCE7-9057-4FFD-8DAC-B1018E154C21}" type="parTrans" cxnId="{0D00DDCE-A9B8-42DF-8E46-A4669DD41E4C}">
      <dgm:prSet/>
      <dgm:spPr/>
      <dgm:t>
        <a:bodyPr/>
        <a:lstStyle/>
        <a:p>
          <a:endParaRPr lang="en-GB"/>
        </a:p>
      </dgm:t>
    </dgm:pt>
    <dgm:pt modelId="{38C71694-526C-4105-98D8-CBDC7CD24D63}" type="sibTrans" cxnId="{0D00DDCE-A9B8-42DF-8E46-A4669DD41E4C}">
      <dgm:prSet/>
      <dgm:spPr/>
      <dgm:t>
        <a:bodyPr/>
        <a:lstStyle/>
        <a:p>
          <a:endParaRPr lang="en-GB"/>
        </a:p>
      </dgm:t>
    </dgm:pt>
    <dgm:pt modelId="{DA1BD39F-AAD2-4FA3-8DF9-3F36E5FC180E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altLang="en-US" b="0" i="1" u="none" strike="noStrike" cap="none" normalizeH="0" baseline="0">
              <a:effectLst/>
              <a:latin typeface="Arial" panose="020B0604020202020204" pitchFamily="34" charset="0"/>
            </a:rPr>
            <a:t>(Dashboards, checklists, automation triggers)</a:t>
          </a:r>
          <a:endParaRPr kumimoji="0" lang="en-US" altLang="en-US" b="0" i="0" u="none" strike="noStrike" cap="none" normalizeH="0" baseline="0">
            <a:effectLst/>
            <a:latin typeface="Arial" panose="020B0604020202020204" pitchFamily="34" charset="0"/>
          </a:endParaRPr>
        </a:p>
      </dgm:t>
    </dgm:pt>
    <dgm:pt modelId="{37673AEE-65DC-4AC5-B57B-0B985AAA80BC}" type="parTrans" cxnId="{261DE990-9090-49AC-8A5E-822013584480}">
      <dgm:prSet/>
      <dgm:spPr/>
      <dgm:t>
        <a:bodyPr/>
        <a:lstStyle/>
        <a:p>
          <a:endParaRPr lang="en-GB"/>
        </a:p>
      </dgm:t>
    </dgm:pt>
    <dgm:pt modelId="{8A91CA1D-824D-4D51-9527-EC2F618705DE}" type="sibTrans" cxnId="{261DE990-9090-49AC-8A5E-822013584480}">
      <dgm:prSet/>
      <dgm:spPr/>
      <dgm:t>
        <a:bodyPr/>
        <a:lstStyle/>
        <a:p>
          <a:endParaRPr lang="en-GB"/>
        </a:p>
      </dgm:t>
    </dgm:pt>
    <dgm:pt modelId="{E560E8DB-F84E-478F-89B9-061FE3D8D508}" type="pres">
      <dgm:prSet presAssocID="{AD891E2E-FFA9-4309-A0C5-0987B39C2675}" presName="root" presStyleCnt="0">
        <dgm:presLayoutVars>
          <dgm:dir/>
          <dgm:resizeHandles val="exact"/>
        </dgm:presLayoutVars>
      </dgm:prSet>
      <dgm:spPr/>
    </dgm:pt>
    <dgm:pt modelId="{7A0EAF38-6782-46B0-9647-71668AB4D5E2}" type="pres">
      <dgm:prSet presAssocID="{E61634F0-1DA7-4B1F-9495-EEFB78F746AF}" presName="compNode" presStyleCnt="0"/>
      <dgm:spPr/>
    </dgm:pt>
    <dgm:pt modelId="{B47739A3-4AC2-495F-A872-0A7AD379D51D}" type="pres">
      <dgm:prSet presAssocID="{E61634F0-1DA7-4B1F-9495-EEFB78F746A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F12EEF43-4BE0-428F-9B88-79E7A7A01D52}" type="pres">
      <dgm:prSet presAssocID="{E61634F0-1DA7-4B1F-9495-EEFB78F746AF}" presName="iconSpace" presStyleCnt="0"/>
      <dgm:spPr/>
    </dgm:pt>
    <dgm:pt modelId="{0836E2FE-A0D4-47F9-B4A2-7BC8B851F5F3}" type="pres">
      <dgm:prSet presAssocID="{E61634F0-1DA7-4B1F-9495-EEFB78F746AF}" presName="parTx" presStyleLbl="revTx" presStyleIdx="0" presStyleCnt="10">
        <dgm:presLayoutVars>
          <dgm:chMax val="0"/>
          <dgm:chPref val="0"/>
        </dgm:presLayoutVars>
      </dgm:prSet>
      <dgm:spPr/>
    </dgm:pt>
    <dgm:pt modelId="{B6C2B5DD-BE26-49B8-9F8E-4F909DE41694}" type="pres">
      <dgm:prSet presAssocID="{E61634F0-1DA7-4B1F-9495-EEFB78F746AF}" presName="txSpace" presStyleCnt="0"/>
      <dgm:spPr/>
    </dgm:pt>
    <dgm:pt modelId="{A8E1D976-F5DD-4E7A-ACC2-4BFF3D8CF5D9}" type="pres">
      <dgm:prSet presAssocID="{E61634F0-1DA7-4B1F-9495-EEFB78F746AF}" presName="desTx" presStyleLbl="revTx" presStyleIdx="1" presStyleCnt="10">
        <dgm:presLayoutVars/>
      </dgm:prSet>
      <dgm:spPr/>
    </dgm:pt>
    <dgm:pt modelId="{548DADCC-67BA-46F7-B7C5-129C065CFBD6}" type="pres">
      <dgm:prSet presAssocID="{015F40A1-7070-432C-8162-2F036811102A}" presName="sibTrans" presStyleCnt="0"/>
      <dgm:spPr/>
    </dgm:pt>
    <dgm:pt modelId="{57D9179A-D366-44EC-8AFB-D4165FA5D5E8}" type="pres">
      <dgm:prSet presAssocID="{45884964-C92E-4380-9E61-3029B7C5FBA5}" presName="compNode" presStyleCnt="0"/>
      <dgm:spPr/>
    </dgm:pt>
    <dgm:pt modelId="{DC5104BE-0FAD-440D-8001-7262D4A42D49}" type="pres">
      <dgm:prSet presAssocID="{45884964-C92E-4380-9E61-3029B7C5FB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69FC117E-C378-42E6-B90B-9222A743D3C5}" type="pres">
      <dgm:prSet presAssocID="{45884964-C92E-4380-9E61-3029B7C5FBA5}" presName="iconSpace" presStyleCnt="0"/>
      <dgm:spPr/>
    </dgm:pt>
    <dgm:pt modelId="{9332AB23-08CA-40EF-B3A2-23DD3DCD6360}" type="pres">
      <dgm:prSet presAssocID="{45884964-C92E-4380-9E61-3029B7C5FBA5}" presName="parTx" presStyleLbl="revTx" presStyleIdx="2" presStyleCnt="10">
        <dgm:presLayoutVars>
          <dgm:chMax val="0"/>
          <dgm:chPref val="0"/>
        </dgm:presLayoutVars>
      </dgm:prSet>
      <dgm:spPr/>
    </dgm:pt>
    <dgm:pt modelId="{3846339C-461C-4249-B67F-2D59C28D3FB4}" type="pres">
      <dgm:prSet presAssocID="{45884964-C92E-4380-9E61-3029B7C5FBA5}" presName="txSpace" presStyleCnt="0"/>
      <dgm:spPr/>
    </dgm:pt>
    <dgm:pt modelId="{1FD899FE-C084-4783-BCBA-DE432F1D0301}" type="pres">
      <dgm:prSet presAssocID="{45884964-C92E-4380-9E61-3029B7C5FBA5}" presName="desTx" presStyleLbl="revTx" presStyleIdx="3" presStyleCnt="10">
        <dgm:presLayoutVars/>
      </dgm:prSet>
      <dgm:spPr/>
    </dgm:pt>
    <dgm:pt modelId="{C5BFA9DD-C6E3-4A42-86DE-A1A33384377F}" type="pres">
      <dgm:prSet presAssocID="{14039351-BBBE-415F-A021-511EFF82E879}" presName="sibTrans" presStyleCnt="0"/>
      <dgm:spPr/>
    </dgm:pt>
    <dgm:pt modelId="{030F77FE-505D-4A34-B738-2EBA59A462FE}" type="pres">
      <dgm:prSet presAssocID="{7B3DDBE2-4949-4A0F-A197-F4BFC0B77457}" presName="compNode" presStyleCnt="0"/>
      <dgm:spPr/>
    </dgm:pt>
    <dgm:pt modelId="{6AEEF265-B972-486E-A8AE-35421091DEBC}" type="pres">
      <dgm:prSet presAssocID="{7B3DDBE2-4949-4A0F-A197-F4BFC0B7745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E424129D-6333-4A24-B6D4-FD44B39EAAE9}" type="pres">
      <dgm:prSet presAssocID="{7B3DDBE2-4949-4A0F-A197-F4BFC0B77457}" presName="iconSpace" presStyleCnt="0"/>
      <dgm:spPr/>
    </dgm:pt>
    <dgm:pt modelId="{0E582716-D44C-4326-835F-B29BE67AA59F}" type="pres">
      <dgm:prSet presAssocID="{7B3DDBE2-4949-4A0F-A197-F4BFC0B77457}" presName="parTx" presStyleLbl="revTx" presStyleIdx="4" presStyleCnt="10">
        <dgm:presLayoutVars>
          <dgm:chMax val="0"/>
          <dgm:chPref val="0"/>
        </dgm:presLayoutVars>
      </dgm:prSet>
      <dgm:spPr/>
    </dgm:pt>
    <dgm:pt modelId="{A7DA37F2-F3AB-4340-8D8C-BE1B589860CE}" type="pres">
      <dgm:prSet presAssocID="{7B3DDBE2-4949-4A0F-A197-F4BFC0B77457}" presName="txSpace" presStyleCnt="0"/>
      <dgm:spPr/>
    </dgm:pt>
    <dgm:pt modelId="{1964FC23-AAE9-480F-A609-5A40611E7F4E}" type="pres">
      <dgm:prSet presAssocID="{7B3DDBE2-4949-4A0F-A197-F4BFC0B77457}" presName="desTx" presStyleLbl="revTx" presStyleIdx="5" presStyleCnt="10">
        <dgm:presLayoutVars/>
      </dgm:prSet>
      <dgm:spPr/>
    </dgm:pt>
    <dgm:pt modelId="{35DD2292-DBF3-46FC-9566-72CD3479EB9B}" type="pres">
      <dgm:prSet presAssocID="{53CAEA06-8F6B-4276-9459-4BEB7220E1A7}" presName="sibTrans" presStyleCnt="0"/>
      <dgm:spPr/>
    </dgm:pt>
    <dgm:pt modelId="{FA73BAD6-F110-4DDD-8E05-0359E06A91DA}" type="pres">
      <dgm:prSet presAssocID="{1B4EF857-8C4C-488B-AD47-E3232CE28E47}" presName="compNode" presStyleCnt="0"/>
      <dgm:spPr/>
    </dgm:pt>
    <dgm:pt modelId="{3B6D2278-78CD-450E-B337-FD5716FDEACF}" type="pres">
      <dgm:prSet presAssocID="{1B4EF857-8C4C-488B-AD47-E3232CE28E4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cket and shovel"/>
        </a:ext>
      </dgm:extLst>
    </dgm:pt>
    <dgm:pt modelId="{F2EBC5C5-EE48-4A8A-91D9-1BCF3AB75BED}" type="pres">
      <dgm:prSet presAssocID="{1B4EF857-8C4C-488B-AD47-E3232CE28E47}" presName="iconSpace" presStyleCnt="0"/>
      <dgm:spPr/>
    </dgm:pt>
    <dgm:pt modelId="{7E1ABAF1-0CCD-4F2E-8064-5F06EEBFCC7D}" type="pres">
      <dgm:prSet presAssocID="{1B4EF857-8C4C-488B-AD47-E3232CE28E47}" presName="parTx" presStyleLbl="revTx" presStyleIdx="6" presStyleCnt="10">
        <dgm:presLayoutVars>
          <dgm:chMax val="0"/>
          <dgm:chPref val="0"/>
        </dgm:presLayoutVars>
      </dgm:prSet>
      <dgm:spPr/>
    </dgm:pt>
    <dgm:pt modelId="{1EDCBE4D-F87E-4E48-AE1F-96CB5D451830}" type="pres">
      <dgm:prSet presAssocID="{1B4EF857-8C4C-488B-AD47-E3232CE28E47}" presName="txSpace" presStyleCnt="0"/>
      <dgm:spPr/>
    </dgm:pt>
    <dgm:pt modelId="{53C30F20-BAF7-4A26-9F84-98FB4CA2B615}" type="pres">
      <dgm:prSet presAssocID="{1B4EF857-8C4C-488B-AD47-E3232CE28E47}" presName="desTx" presStyleLbl="revTx" presStyleIdx="7" presStyleCnt="10">
        <dgm:presLayoutVars/>
      </dgm:prSet>
      <dgm:spPr/>
    </dgm:pt>
    <dgm:pt modelId="{4EF340A6-3FB1-4090-BC6B-FAE52B33B0D8}" type="pres">
      <dgm:prSet presAssocID="{3A7B648E-CA9B-4F52-BCB0-51F129E8699E}" presName="sibTrans" presStyleCnt="0"/>
      <dgm:spPr/>
    </dgm:pt>
    <dgm:pt modelId="{8E5D54A4-33A0-437D-827C-F75FB902E3E8}" type="pres">
      <dgm:prSet presAssocID="{B6C7AB12-83E2-4879-859D-6B1CA32D7AAC}" presName="compNode" presStyleCnt="0"/>
      <dgm:spPr/>
    </dgm:pt>
    <dgm:pt modelId="{390781A4-B2EA-47CF-8835-642A2CBFC2C1}" type="pres">
      <dgm:prSet presAssocID="{B6C7AB12-83E2-4879-859D-6B1CA32D7A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D201B2F4-C9CC-48B6-A5EF-4AEEEBBAFC66}" type="pres">
      <dgm:prSet presAssocID="{B6C7AB12-83E2-4879-859D-6B1CA32D7AAC}" presName="iconSpace" presStyleCnt="0"/>
      <dgm:spPr/>
    </dgm:pt>
    <dgm:pt modelId="{1B590872-7DA4-496F-BD2A-FFB6FFB10CCF}" type="pres">
      <dgm:prSet presAssocID="{B6C7AB12-83E2-4879-859D-6B1CA32D7AAC}" presName="parTx" presStyleLbl="revTx" presStyleIdx="8" presStyleCnt="10">
        <dgm:presLayoutVars>
          <dgm:chMax val="0"/>
          <dgm:chPref val="0"/>
        </dgm:presLayoutVars>
      </dgm:prSet>
      <dgm:spPr/>
    </dgm:pt>
    <dgm:pt modelId="{B2A3F990-D17A-49F0-A2CB-0942B1911539}" type="pres">
      <dgm:prSet presAssocID="{B6C7AB12-83E2-4879-859D-6B1CA32D7AAC}" presName="txSpace" presStyleCnt="0"/>
      <dgm:spPr/>
    </dgm:pt>
    <dgm:pt modelId="{D8639CFF-288D-4FFC-A829-3AA0B3F9AEA4}" type="pres">
      <dgm:prSet presAssocID="{B6C7AB12-83E2-4879-859D-6B1CA32D7AAC}" presName="desTx" presStyleLbl="revTx" presStyleIdx="9" presStyleCnt="10">
        <dgm:presLayoutVars/>
      </dgm:prSet>
      <dgm:spPr/>
    </dgm:pt>
  </dgm:ptLst>
  <dgm:cxnLst>
    <dgm:cxn modelId="{81A7FD07-485C-42B5-B5C3-491AE7B4355E}" type="presOf" srcId="{C32AF164-41F7-4EB3-A04E-E441E99DEF43}" destId="{A8E1D976-F5DD-4E7A-ACC2-4BFF3D8CF5D9}" srcOrd="0" destOrd="0" presId="urn:microsoft.com/office/officeart/2018/5/layout/CenteredIconLabelDescriptionList"/>
    <dgm:cxn modelId="{BC454E0D-06BB-4CE8-B372-8ECBB6E1D2B7}" srcId="{AD891E2E-FFA9-4309-A0C5-0987B39C2675}" destId="{E61634F0-1DA7-4B1F-9495-EEFB78F746AF}" srcOrd="0" destOrd="0" parTransId="{0080E927-4B4F-4844-BC60-B3420E2DAA67}" sibTransId="{015F40A1-7070-432C-8162-2F036811102A}"/>
    <dgm:cxn modelId="{8C86F811-54B4-4531-8086-2BF4DBBFB427}" type="presOf" srcId="{8CE7BA3D-FE44-445A-8E90-6737A2358B88}" destId="{53C30F20-BAF7-4A26-9F84-98FB4CA2B615}" srcOrd="0" destOrd="1" presId="urn:microsoft.com/office/officeart/2018/5/layout/CenteredIconLabelDescriptionList"/>
    <dgm:cxn modelId="{14B4961B-40EB-48EC-B7D3-8E40FD84EE1A}" srcId="{AD891E2E-FFA9-4309-A0C5-0987B39C2675}" destId="{45884964-C92E-4380-9E61-3029B7C5FBA5}" srcOrd="1" destOrd="0" parTransId="{F773B89C-A0EB-4786-A7AF-DC9B7D56D3F5}" sibTransId="{14039351-BBBE-415F-A021-511EFF82E879}"/>
    <dgm:cxn modelId="{BDE30F23-763D-414B-8E12-13904B6DD37D}" srcId="{AD891E2E-FFA9-4309-A0C5-0987B39C2675}" destId="{7B3DDBE2-4949-4A0F-A197-F4BFC0B77457}" srcOrd="2" destOrd="0" parTransId="{F6938275-D3C9-4E8F-B320-9C03C8E60253}" sibTransId="{53CAEA06-8F6B-4276-9459-4BEB7220E1A7}"/>
    <dgm:cxn modelId="{B48E9830-4862-4321-9B3B-08B428E582F1}" srcId="{7B3DDBE2-4949-4A0F-A197-F4BFC0B77457}" destId="{DF5D1531-7E94-4036-A1E8-7C62B507B2C1}" srcOrd="0" destOrd="0" parTransId="{1A988A4C-3DCE-4257-8881-8F2CFA6CE7B5}" sibTransId="{A544DA82-6287-439C-9EBE-5D2DA9A24B46}"/>
    <dgm:cxn modelId="{8E05496A-C507-4AFD-A755-BBA5075F29C0}" srcId="{45884964-C92E-4380-9E61-3029B7C5FBA5}" destId="{12304E15-80B6-4701-84D0-E5EAAD06B878}" srcOrd="1" destOrd="0" parTransId="{83F2EADE-63ED-468E-9A3A-AEFA8862ED9D}" sibTransId="{4BF4A931-1010-49FC-B5BF-2C5B61C7BB14}"/>
    <dgm:cxn modelId="{B04E726B-C1FA-428B-848B-910F543A8866}" srcId="{1B4EF857-8C4C-488B-AD47-E3232CE28E47}" destId="{16972DD9-4D72-48DC-BB5A-74654C0E6CA3}" srcOrd="0" destOrd="0" parTransId="{E4B0D8B7-7E9D-4DD2-9036-55515DEFD5EB}" sibTransId="{3C8B1A20-0313-4ACD-89F9-145AAFFE8EE7}"/>
    <dgm:cxn modelId="{F755C26D-1756-4465-BC74-AAA979B59400}" type="presOf" srcId="{DA005847-985E-466B-993E-329F8AC462E2}" destId="{D8639CFF-288D-4FFC-A829-3AA0B3F9AEA4}" srcOrd="0" destOrd="0" presId="urn:microsoft.com/office/officeart/2018/5/layout/CenteredIconLabelDescriptionList"/>
    <dgm:cxn modelId="{E4C2D771-A935-4BAD-B658-9ACAFE4B3F98}" srcId="{E61634F0-1DA7-4B1F-9495-EEFB78F746AF}" destId="{C8E937D8-5996-47E2-B698-EE1377E6229A}" srcOrd="1" destOrd="0" parTransId="{6AD3B656-CD63-48F1-AD44-FD881A0020B0}" sibTransId="{465197F6-FAFD-4467-BEE7-82FFEACAB8B4}"/>
    <dgm:cxn modelId="{ED469354-AE44-4F37-94ED-A960155BAD67}" srcId="{AD891E2E-FFA9-4309-A0C5-0987B39C2675}" destId="{1B4EF857-8C4C-488B-AD47-E3232CE28E47}" srcOrd="3" destOrd="0" parTransId="{0F251786-3D00-4C61-9639-4B96F50B36E9}" sibTransId="{3A7B648E-CA9B-4F52-BCB0-51F129E8699E}"/>
    <dgm:cxn modelId="{A02FAC7C-EB34-4638-A324-74988CCCE2B9}" type="presOf" srcId="{C8E937D8-5996-47E2-B698-EE1377E6229A}" destId="{A8E1D976-F5DD-4E7A-ACC2-4BFF3D8CF5D9}" srcOrd="0" destOrd="1" presId="urn:microsoft.com/office/officeart/2018/5/layout/CenteredIconLabelDescriptionList"/>
    <dgm:cxn modelId="{41CBC386-CB05-4EDF-B60C-BB81AC0FA137}" type="presOf" srcId="{E61634F0-1DA7-4B1F-9495-EEFB78F746AF}" destId="{0836E2FE-A0D4-47F9-B4A2-7BC8B851F5F3}" srcOrd="0" destOrd="0" presId="urn:microsoft.com/office/officeart/2018/5/layout/CenteredIconLabelDescriptionList"/>
    <dgm:cxn modelId="{4AFE1288-A2DD-4F63-BE42-1495A16F6A01}" srcId="{E61634F0-1DA7-4B1F-9495-EEFB78F746AF}" destId="{C32AF164-41F7-4EB3-A04E-E441E99DEF43}" srcOrd="0" destOrd="0" parTransId="{B6D7B5A5-5B7E-4924-8402-65355C97A037}" sibTransId="{C281ABDF-18D7-4A38-9780-3D0145AE9934}"/>
    <dgm:cxn modelId="{69837F88-2BAD-48BD-BCA2-534A05C63D2F}" type="presOf" srcId="{45884964-C92E-4380-9E61-3029B7C5FBA5}" destId="{9332AB23-08CA-40EF-B3A2-23DD3DCD6360}" srcOrd="0" destOrd="0" presId="urn:microsoft.com/office/officeart/2018/5/layout/CenteredIconLabelDescriptionList"/>
    <dgm:cxn modelId="{0509FC8F-EDC8-4BD3-A76B-4E6EA61E22ED}" type="presOf" srcId="{16972DD9-4D72-48DC-BB5A-74654C0E6CA3}" destId="{53C30F20-BAF7-4A26-9F84-98FB4CA2B615}" srcOrd="0" destOrd="0" presId="urn:microsoft.com/office/officeart/2018/5/layout/CenteredIconLabelDescriptionList"/>
    <dgm:cxn modelId="{261DE990-9090-49AC-8A5E-822013584480}" srcId="{B6C7AB12-83E2-4879-859D-6B1CA32D7AAC}" destId="{DA1BD39F-AAD2-4FA3-8DF9-3F36E5FC180E}" srcOrd="1" destOrd="0" parTransId="{37673AEE-65DC-4AC5-B57B-0B985AAA80BC}" sibTransId="{8A91CA1D-824D-4D51-9527-EC2F618705DE}"/>
    <dgm:cxn modelId="{A0D15E9A-93A4-4262-B9D9-268D68472A61}" srcId="{45884964-C92E-4380-9E61-3029B7C5FBA5}" destId="{AB4967A8-8B85-49E1-B29F-C115F3E1FCD3}" srcOrd="0" destOrd="0" parTransId="{C6DCDD03-D11F-4731-A736-34EE7936BA46}" sibTransId="{D2BFF58F-7FAF-45AC-AAC2-8A6478C68CBB}"/>
    <dgm:cxn modelId="{B4E840AA-5E7C-405F-B9A6-BC74A6029B94}" type="presOf" srcId="{B6C7AB12-83E2-4879-859D-6B1CA32D7AAC}" destId="{1B590872-7DA4-496F-BD2A-FFB6FFB10CCF}" srcOrd="0" destOrd="0" presId="urn:microsoft.com/office/officeart/2018/5/layout/CenteredIconLabelDescriptionList"/>
    <dgm:cxn modelId="{DF57A6B9-1862-4607-B210-7362883894B6}" type="presOf" srcId="{DF5D1531-7E94-4036-A1E8-7C62B507B2C1}" destId="{1964FC23-AAE9-480F-A609-5A40611E7F4E}" srcOrd="0" destOrd="0" presId="urn:microsoft.com/office/officeart/2018/5/layout/CenteredIconLabelDescriptionList"/>
    <dgm:cxn modelId="{1E771FC5-8664-4B78-9299-05402B74840E}" type="presOf" srcId="{AD891E2E-FFA9-4309-A0C5-0987B39C2675}" destId="{E560E8DB-F84E-478F-89B9-061FE3D8D508}" srcOrd="0" destOrd="0" presId="urn:microsoft.com/office/officeart/2018/5/layout/CenteredIconLabelDescriptionList"/>
    <dgm:cxn modelId="{0D00DDCE-A9B8-42DF-8E46-A4669DD41E4C}" srcId="{B6C7AB12-83E2-4879-859D-6B1CA32D7AAC}" destId="{DA005847-985E-466B-993E-329F8AC462E2}" srcOrd="0" destOrd="0" parTransId="{D2BCFCE7-9057-4FFD-8DAC-B1018E154C21}" sibTransId="{38C71694-526C-4105-98D8-CBDC7CD24D63}"/>
    <dgm:cxn modelId="{94B4F2D1-09F3-4521-BA2C-89367FF75B42}" type="presOf" srcId="{25D41FEB-3EB6-4A3C-A749-7522C8A334A8}" destId="{1964FC23-AAE9-480F-A609-5A40611E7F4E}" srcOrd="0" destOrd="1" presId="urn:microsoft.com/office/officeart/2018/5/layout/CenteredIconLabelDescriptionList"/>
    <dgm:cxn modelId="{5FAA6AD8-C734-48BC-9F12-85BB0993B34C}" type="presOf" srcId="{1B4EF857-8C4C-488B-AD47-E3232CE28E47}" destId="{7E1ABAF1-0CCD-4F2E-8064-5F06EEBFCC7D}" srcOrd="0" destOrd="0" presId="urn:microsoft.com/office/officeart/2018/5/layout/CenteredIconLabelDescriptionList"/>
    <dgm:cxn modelId="{E71B38DD-217B-4AE7-9875-0304182AC878}" type="presOf" srcId="{AB4967A8-8B85-49E1-B29F-C115F3E1FCD3}" destId="{1FD899FE-C084-4783-BCBA-DE432F1D0301}" srcOrd="0" destOrd="0" presId="urn:microsoft.com/office/officeart/2018/5/layout/CenteredIconLabelDescriptionList"/>
    <dgm:cxn modelId="{4B0E76E8-E6CE-4F54-ADF6-BAE35B7F1C85}" type="presOf" srcId="{12304E15-80B6-4701-84D0-E5EAAD06B878}" destId="{1FD899FE-C084-4783-BCBA-DE432F1D0301}" srcOrd="0" destOrd="1" presId="urn:microsoft.com/office/officeart/2018/5/layout/CenteredIconLabelDescriptionList"/>
    <dgm:cxn modelId="{6F001EEA-0F04-440C-A109-3D6736DCF0CE}" type="presOf" srcId="{7B3DDBE2-4949-4A0F-A197-F4BFC0B77457}" destId="{0E582716-D44C-4326-835F-B29BE67AA59F}" srcOrd="0" destOrd="0" presId="urn:microsoft.com/office/officeart/2018/5/layout/CenteredIconLabelDescriptionList"/>
    <dgm:cxn modelId="{A71BD8EC-BA28-416C-970B-995FA984D878}" srcId="{7B3DDBE2-4949-4A0F-A197-F4BFC0B77457}" destId="{25D41FEB-3EB6-4A3C-A749-7522C8A334A8}" srcOrd="1" destOrd="0" parTransId="{5D21FB87-3091-4146-9827-D093EFCBBD17}" sibTransId="{CE62CF77-D641-4C9C-839F-6ACFC059713A}"/>
    <dgm:cxn modelId="{2D25D0EF-F886-4F04-B9C8-937557F239FB}" srcId="{1B4EF857-8C4C-488B-AD47-E3232CE28E47}" destId="{8CE7BA3D-FE44-445A-8E90-6737A2358B88}" srcOrd="1" destOrd="0" parTransId="{FF7E2A8C-E5D6-40C0-9113-BF7F0E46A968}" sibTransId="{E13CB403-C2A0-4977-99B4-84F49532657E}"/>
    <dgm:cxn modelId="{00279FF5-4433-489B-BB66-914AEDFEDF46}" type="presOf" srcId="{DA1BD39F-AAD2-4FA3-8DF9-3F36E5FC180E}" destId="{D8639CFF-288D-4FFC-A829-3AA0B3F9AEA4}" srcOrd="0" destOrd="1" presId="urn:microsoft.com/office/officeart/2018/5/layout/CenteredIconLabelDescriptionList"/>
    <dgm:cxn modelId="{6033A8FE-4D79-417A-9DD7-9CF8D2C61144}" srcId="{AD891E2E-FFA9-4309-A0C5-0987B39C2675}" destId="{B6C7AB12-83E2-4879-859D-6B1CA32D7AAC}" srcOrd="4" destOrd="0" parTransId="{63E18AE8-9BAC-42E0-842B-69DA1FF9D550}" sibTransId="{F1E3EFC6-840B-4373-93E5-0930705BFB1B}"/>
    <dgm:cxn modelId="{3A5DDF59-F9E5-4D4C-B0EF-DFFF21053E01}" type="presParOf" srcId="{E560E8DB-F84E-478F-89B9-061FE3D8D508}" destId="{7A0EAF38-6782-46B0-9647-71668AB4D5E2}" srcOrd="0" destOrd="0" presId="urn:microsoft.com/office/officeart/2018/5/layout/CenteredIconLabelDescriptionList"/>
    <dgm:cxn modelId="{F2556E06-7030-4386-99BA-EB8E2160606C}" type="presParOf" srcId="{7A0EAF38-6782-46B0-9647-71668AB4D5E2}" destId="{B47739A3-4AC2-495F-A872-0A7AD379D51D}" srcOrd="0" destOrd="0" presId="urn:microsoft.com/office/officeart/2018/5/layout/CenteredIconLabelDescriptionList"/>
    <dgm:cxn modelId="{6CD13190-4B5D-442C-8B0C-34FF7BF547B8}" type="presParOf" srcId="{7A0EAF38-6782-46B0-9647-71668AB4D5E2}" destId="{F12EEF43-4BE0-428F-9B88-79E7A7A01D52}" srcOrd="1" destOrd="0" presId="urn:microsoft.com/office/officeart/2018/5/layout/CenteredIconLabelDescriptionList"/>
    <dgm:cxn modelId="{6F70C24D-1E8B-4019-AE82-0AB86911C55B}" type="presParOf" srcId="{7A0EAF38-6782-46B0-9647-71668AB4D5E2}" destId="{0836E2FE-A0D4-47F9-B4A2-7BC8B851F5F3}" srcOrd="2" destOrd="0" presId="urn:microsoft.com/office/officeart/2018/5/layout/CenteredIconLabelDescriptionList"/>
    <dgm:cxn modelId="{D1F1D948-79CF-4A26-A4CE-66ABEF30F160}" type="presParOf" srcId="{7A0EAF38-6782-46B0-9647-71668AB4D5E2}" destId="{B6C2B5DD-BE26-49B8-9F8E-4F909DE41694}" srcOrd="3" destOrd="0" presId="urn:microsoft.com/office/officeart/2018/5/layout/CenteredIconLabelDescriptionList"/>
    <dgm:cxn modelId="{6AEB51A9-7682-4DCC-8507-AAFADC25C990}" type="presParOf" srcId="{7A0EAF38-6782-46B0-9647-71668AB4D5E2}" destId="{A8E1D976-F5DD-4E7A-ACC2-4BFF3D8CF5D9}" srcOrd="4" destOrd="0" presId="urn:microsoft.com/office/officeart/2018/5/layout/CenteredIconLabelDescriptionList"/>
    <dgm:cxn modelId="{A21A9FBD-AD73-415B-92DB-145E2A29255A}" type="presParOf" srcId="{E560E8DB-F84E-478F-89B9-061FE3D8D508}" destId="{548DADCC-67BA-46F7-B7C5-129C065CFBD6}" srcOrd="1" destOrd="0" presId="urn:microsoft.com/office/officeart/2018/5/layout/CenteredIconLabelDescriptionList"/>
    <dgm:cxn modelId="{ECFD45DE-9411-47A0-9F3D-B2937E9CEF76}" type="presParOf" srcId="{E560E8DB-F84E-478F-89B9-061FE3D8D508}" destId="{57D9179A-D366-44EC-8AFB-D4165FA5D5E8}" srcOrd="2" destOrd="0" presId="urn:microsoft.com/office/officeart/2018/5/layout/CenteredIconLabelDescriptionList"/>
    <dgm:cxn modelId="{232BEAE3-AB07-4E4C-B0E9-C99057193F11}" type="presParOf" srcId="{57D9179A-D366-44EC-8AFB-D4165FA5D5E8}" destId="{DC5104BE-0FAD-440D-8001-7262D4A42D49}" srcOrd="0" destOrd="0" presId="urn:microsoft.com/office/officeart/2018/5/layout/CenteredIconLabelDescriptionList"/>
    <dgm:cxn modelId="{2F95498E-97AB-45D5-9A76-57DEF0C89BE3}" type="presParOf" srcId="{57D9179A-D366-44EC-8AFB-D4165FA5D5E8}" destId="{69FC117E-C378-42E6-B90B-9222A743D3C5}" srcOrd="1" destOrd="0" presId="urn:microsoft.com/office/officeart/2018/5/layout/CenteredIconLabelDescriptionList"/>
    <dgm:cxn modelId="{A7887D0E-87A8-4785-9473-2C0B269C3983}" type="presParOf" srcId="{57D9179A-D366-44EC-8AFB-D4165FA5D5E8}" destId="{9332AB23-08CA-40EF-B3A2-23DD3DCD6360}" srcOrd="2" destOrd="0" presId="urn:microsoft.com/office/officeart/2018/5/layout/CenteredIconLabelDescriptionList"/>
    <dgm:cxn modelId="{0E0F9621-49A5-4327-A188-A7FB19E3470C}" type="presParOf" srcId="{57D9179A-D366-44EC-8AFB-D4165FA5D5E8}" destId="{3846339C-461C-4249-B67F-2D59C28D3FB4}" srcOrd="3" destOrd="0" presId="urn:microsoft.com/office/officeart/2018/5/layout/CenteredIconLabelDescriptionList"/>
    <dgm:cxn modelId="{A80890F2-D683-4FD6-9EBC-6D592DC184E6}" type="presParOf" srcId="{57D9179A-D366-44EC-8AFB-D4165FA5D5E8}" destId="{1FD899FE-C084-4783-BCBA-DE432F1D0301}" srcOrd="4" destOrd="0" presId="urn:microsoft.com/office/officeart/2018/5/layout/CenteredIconLabelDescriptionList"/>
    <dgm:cxn modelId="{17A5D07B-386B-46B1-926B-0D0008D0C18D}" type="presParOf" srcId="{E560E8DB-F84E-478F-89B9-061FE3D8D508}" destId="{C5BFA9DD-C6E3-4A42-86DE-A1A33384377F}" srcOrd="3" destOrd="0" presId="urn:microsoft.com/office/officeart/2018/5/layout/CenteredIconLabelDescriptionList"/>
    <dgm:cxn modelId="{B25ABAF9-A8CF-45D8-BF24-3D028B2EBCB9}" type="presParOf" srcId="{E560E8DB-F84E-478F-89B9-061FE3D8D508}" destId="{030F77FE-505D-4A34-B738-2EBA59A462FE}" srcOrd="4" destOrd="0" presId="urn:microsoft.com/office/officeart/2018/5/layout/CenteredIconLabelDescriptionList"/>
    <dgm:cxn modelId="{B9781038-E80F-46EC-85C7-95C7DA26A7D9}" type="presParOf" srcId="{030F77FE-505D-4A34-B738-2EBA59A462FE}" destId="{6AEEF265-B972-486E-A8AE-35421091DEBC}" srcOrd="0" destOrd="0" presId="urn:microsoft.com/office/officeart/2018/5/layout/CenteredIconLabelDescriptionList"/>
    <dgm:cxn modelId="{E80049D1-7A90-4AC6-9DA8-0CECE145D789}" type="presParOf" srcId="{030F77FE-505D-4A34-B738-2EBA59A462FE}" destId="{E424129D-6333-4A24-B6D4-FD44B39EAAE9}" srcOrd="1" destOrd="0" presId="urn:microsoft.com/office/officeart/2018/5/layout/CenteredIconLabelDescriptionList"/>
    <dgm:cxn modelId="{9C838AAB-1D8A-48C6-93FE-E9C0F8CBA7F9}" type="presParOf" srcId="{030F77FE-505D-4A34-B738-2EBA59A462FE}" destId="{0E582716-D44C-4326-835F-B29BE67AA59F}" srcOrd="2" destOrd="0" presId="urn:microsoft.com/office/officeart/2018/5/layout/CenteredIconLabelDescriptionList"/>
    <dgm:cxn modelId="{E501D9FC-F9DB-4264-B93C-4ABAB15623F6}" type="presParOf" srcId="{030F77FE-505D-4A34-B738-2EBA59A462FE}" destId="{A7DA37F2-F3AB-4340-8D8C-BE1B589860CE}" srcOrd="3" destOrd="0" presId="urn:microsoft.com/office/officeart/2018/5/layout/CenteredIconLabelDescriptionList"/>
    <dgm:cxn modelId="{71B8E345-1F65-4080-B8A6-8EB4956C06FD}" type="presParOf" srcId="{030F77FE-505D-4A34-B738-2EBA59A462FE}" destId="{1964FC23-AAE9-480F-A609-5A40611E7F4E}" srcOrd="4" destOrd="0" presId="urn:microsoft.com/office/officeart/2018/5/layout/CenteredIconLabelDescriptionList"/>
    <dgm:cxn modelId="{03AF83D8-4568-4E64-8C04-92D2AF3C48EB}" type="presParOf" srcId="{E560E8DB-F84E-478F-89B9-061FE3D8D508}" destId="{35DD2292-DBF3-46FC-9566-72CD3479EB9B}" srcOrd="5" destOrd="0" presId="urn:microsoft.com/office/officeart/2018/5/layout/CenteredIconLabelDescriptionList"/>
    <dgm:cxn modelId="{D7174165-8AD2-4C4E-9096-15943B0D6E21}" type="presParOf" srcId="{E560E8DB-F84E-478F-89B9-061FE3D8D508}" destId="{FA73BAD6-F110-4DDD-8E05-0359E06A91DA}" srcOrd="6" destOrd="0" presId="urn:microsoft.com/office/officeart/2018/5/layout/CenteredIconLabelDescriptionList"/>
    <dgm:cxn modelId="{DE20DA61-4FC5-4912-818E-31FB242F8609}" type="presParOf" srcId="{FA73BAD6-F110-4DDD-8E05-0359E06A91DA}" destId="{3B6D2278-78CD-450E-B337-FD5716FDEACF}" srcOrd="0" destOrd="0" presId="urn:microsoft.com/office/officeart/2018/5/layout/CenteredIconLabelDescriptionList"/>
    <dgm:cxn modelId="{C07178EC-890C-4251-B9DC-41C8F3D2A261}" type="presParOf" srcId="{FA73BAD6-F110-4DDD-8E05-0359E06A91DA}" destId="{F2EBC5C5-EE48-4A8A-91D9-1BCF3AB75BED}" srcOrd="1" destOrd="0" presId="urn:microsoft.com/office/officeart/2018/5/layout/CenteredIconLabelDescriptionList"/>
    <dgm:cxn modelId="{67444F7E-BE7D-4CCC-B7D0-B34D19DD6D85}" type="presParOf" srcId="{FA73BAD6-F110-4DDD-8E05-0359E06A91DA}" destId="{7E1ABAF1-0CCD-4F2E-8064-5F06EEBFCC7D}" srcOrd="2" destOrd="0" presId="urn:microsoft.com/office/officeart/2018/5/layout/CenteredIconLabelDescriptionList"/>
    <dgm:cxn modelId="{10337ADF-674C-4408-A915-078837BF2998}" type="presParOf" srcId="{FA73BAD6-F110-4DDD-8E05-0359E06A91DA}" destId="{1EDCBE4D-F87E-4E48-AE1F-96CB5D451830}" srcOrd="3" destOrd="0" presId="urn:microsoft.com/office/officeart/2018/5/layout/CenteredIconLabelDescriptionList"/>
    <dgm:cxn modelId="{06F3FB29-9545-43E3-A43D-3C9D1EACBEAA}" type="presParOf" srcId="{FA73BAD6-F110-4DDD-8E05-0359E06A91DA}" destId="{53C30F20-BAF7-4A26-9F84-98FB4CA2B615}" srcOrd="4" destOrd="0" presId="urn:microsoft.com/office/officeart/2018/5/layout/CenteredIconLabelDescriptionList"/>
    <dgm:cxn modelId="{9C384FAE-6EA0-4A1C-A445-C4C0BCC1E105}" type="presParOf" srcId="{E560E8DB-F84E-478F-89B9-061FE3D8D508}" destId="{4EF340A6-3FB1-4090-BC6B-FAE52B33B0D8}" srcOrd="7" destOrd="0" presId="urn:microsoft.com/office/officeart/2018/5/layout/CenteredIconLabelDescriptionList"/>
    <dgm:cxn modelId="{35E781C3-B256-425A-AF8D-30F61FCC8105}" type="presParOf" srcId="{E560E8DB-F84E-478F-89B9-061FE3D8D508}" destId="{8E5D54A4-33A0-437D-827C-F75FB902E3E8}" srcOrd="8" destOrd="0" presId="urn:microsoft.com/office/officeart/2018/5/layout/CenteredIconLabelDescriptionList"/>
    <dgm:cxn modelId="{92027AD9-1068-48B8-AF37-401709D675E4}" type="presParOf" srcId="{8E5D54A4-33A0-437D-827C-F75FB902E3E8}" destId="{390781A4-B2EA-47CF-8835-642A2CBFC2C1}" srcOrd="0" destOrd="0" presId="urn:microsoft.com/office/officeart/2018/5/layout/CenteredIconLabelDescriptionList"/>
    <dgm:cxn modelId="{3916E84D-BB57-4D95-B6CA-1F5C32E7DC5A}" type="presParOf" srcId="{8E5D54A4-33A0-437D-827C-F75FB902E3E8}" destId="{D201B2F4-C9CC-48B6-A5EF-4AEEEBBAFC66}" srcOrd="1" destOrd="0" presId="urn:microsoft.com/office/officeart/2018/5/layout/CenteredIconLabelDescriptionList"/>
    <dgm:cxn modelId="{32077DA3-DD91-431E-A0A1-EF48088B2443}" type="presParOf" srcId="{8E5D54A4-33A0-437D-827C-F75FB902E3E8}" destId="{1B590872-7DA4-496F-BD2A-FFB6FFB10CCF}" srcOrd="2" destOrd="0" presId="urn:microsoft.com/office/officeart/2018/5/layout/CenteredIconLabelDescriptionList"/>
    <dgm:cxn modelId="{E915B8C6-6A3A-4C00-A744-F31FA215DE29}" type="presParOf" srcId="{8E5D54A4-33A0-437D-827C-F75FB902E3E8}" destId="{B2A3F990-D17A-49F0-A2CB-0942B1911539}" srcOrd="3" destOrd="0" presId="urn:microsoft.com/office/officeart/2018/5/layout/CenteredIconLabelDescriptionList"/>
    <dgm:cxn modelId="{3E88199D-2CF9-4EE7-BD6D-E14DBE46E6C2}" type="presParOf" srcId="{8E5D54A4-33A0-437D-827C-F75FB902E3E8}" destId="{D8639CFF-288D-4FFC-A829-3AA0B3F9AEA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5C0E1F-B5EF-4C19-AAB2-DB63F27604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722327-D621-43C5-89A6-CDAFE81EB3FC}">
      <dgm:prSet phldrT="[Text]"/>
      <dgm:spPr/>
      <dgm:t>
        <a:bodyPr/>
        <a:lstStyle/>
        <a:p>
          <a:r>
            <a:rPr lang="en-GB" dirty="0"/>
            <a:t>Define</a:t>
          </a:r>
        </a:p>
      </dgm:t>
    </dgm:pt>
    <dgm:pt modelId="{14F99BCF-37B8-4CC5-93E4-98FD93FE53F1}" type="parTrans" cxnId="{8ED7BDB9-01FA-4DBF-9A1D-AF412B90C65B}">
      <dgm:prSet/>
      <dgm:spPr/>
      <dgm:t>
        <a:bodyPr/>
        <a:lstStyle/>
        <a:p>
          <a:endParaRPr lang="en-GB"/>
        </a:p>
      </dgm:t>
    </dgm:pt>
    <dgm:pt modelId="{229CAF2F-A0F5-4545-83FB-CA4903D4BC1D}" type="sibTrans" cxnId="{8ED7BDB9-01FA-4DBF-9A1D-AF412B90C65B}">
      <dgm:prSet/>
      <dgm:spPr/>
      <dgm:t>
        <a:bodyPr/>
        <a:lstStyle/>
        <a:p>
          <a:endParaRPr lang="en-GB"/>
        </a:p>
      </dgm:t>
    </dgm:pt>
    <dgm:pt modelId="{D31CA499-9B1C-4BD6-8366-692E98411716}">
      <dgm:prSet phldrT="[Text]"/>
      <dgm:spPr/>
      <dgm:t>
        <a:bodyPr/>
        <a:lstStyle/>
        <a:p>
          <a:r>
            <a:rPr lang="en-GB" dirty="0"/>
            <a:t>Nightly regression runs were </a:t>
          </a:r>
          <a:r>
            <a:rPr lang="en-GB" b="1" dirty="0"/>
            <a:t>too long</a:t>
          </a:r>
          <a:r>
            <a:rPr lang="en-GB" dirty="0"/>
            <a:t> and had </a:t>
          </a:r>
          <a:r>
            <a:rPr lang="en-GB" b="1" dirty="0"/>
            <a:t>high failure rates</a:t>
          </a:r>
          <a:r>
            <a:rPr lang="en-GB" dirty="0"/>
            <a:t>, slowing down releases.</a:t>
          </a:r>
        </a:p>
      </dgm:t>
    </dgm:pt>
    <dgm:pt modelId="{5210DCB0-FB85-42A2-B141-5F73F43191A5}" type="parTrans" cxnId="{BBC3A17D-EBC8-4991-83C9-C7E008341754}">
      <dgm:prSet/>
      <dgm:spPr/>
      <dgm:t>
        <a:bodyPr/>
        <a:lstStyle/>
        <a:p>
          <a:endParaRPr lang="en-GB"/>
        </a:p>
      </dgm:t>
    </dgm:pt>
    <dgm:pt modelId="{D697A4BA-90CC-49CF-BCC3-DCE6EEF2AC42}" type="sibTrans" cxnId="{BBC3A17D-EBC8-4991-83C9-C7E008341754}">
      <dgm:prSet/>
      <dgm:spPr/>
      <dgm:t>
        <a:bodyPr/>
        <a:lstStyle/>
        <a:p>
          <a:endParaRPr lang="en-GB"/>
        </a:p>
      </dgm:t>
    </dgm:pt>
    <dgm:pt modelId="{22980EAD-14E0-4536-87B9-D3DA8F4E95EF}">
      <dgm:prSet phldrT="[Text]"/>
      <dgm:spPr/>
      <dgm:t>
        <a:bodyPr/>
        <a:lstStyle/>
        <a:p>
          <a:r>
            <a:rPr lang="en-GB" dirty="0"/>
            <a:t>Measure</a:t>
          </a:r>
        </a:p>
      </dgm:t>
    </dgm:pt>
    <dgm:pt modelId="{675AA651-564D-406F-8658-3E06FF8FD1D4}" type="parTrans" cxnId="{D0822576-F4D2-4299-B8FF-772EB3479391}">
      <dgm:prSet/>
      <dgm:spPr/>
      <dgm:t>
        <a:bodyPr/>
        <a:lstStyle/>
        <a:p>
          <a:endParaRPr lang="en-GB"/>
        </a:p>
      </dgm:t>
    </dgm:pt>
    <dgm:pt modelId="{F4438B5B-5AC6-4425-B51C-45C6C15D3BDE}" type="sibTrans" cxnId="{D0822576-F4D2-4299-B8FF-772EB3479391}">
      <dgm:prSet/>
      <dgm:spPr/>
      <dgm:t>
        <a:bodyPr/>
        <a:lstStyle/>
        <a:p>
          <a:endParaRPr lang="en-GB"/>
        </a:p>
      </dgm:t>
    </dgm:pt>
    <dgm:pt modelId="{488F7583-EFBC-41AC-A529-2E2CE61064BF}">
      <dgm:prSet phldrT="[Text]"/>
      <dgm:spPr/>
      <dgm:t>
        <a:bodyPr/>
        <a:lstStyle/>
        <a:p>
          <a:r>
            <a:rPr lang="en-GB" dirty="0"/>
            <a:t>Tracked using Allure and Jira</a:t>
          </a:r>
        </a:p>
      </dgm:t>
    </dgm:pt>
    <dgm:pt modelId="{70EC4DF1-7172-4BC4-91D4-A99890A84247}" type="parTrans" cxnId="{C2203853-8951-4942-8E8B-9EB10E067EC3}">
      <dgm:prSet/>
      <dgm:spPr/>
      <dgm:t>
        <a:bodyPr/>
        <a:lstStyle/>
        <a:p>
          <a:endParaRPr lang="en-GB"/>
        </a:p>
      </dgm:t>
    </dgm:pt>
    <dgm:pt modelId="{DFB2AC5F-E225-4AA3-A15A-80AA7A9E500D}" type="sibTrans" cxnId="{C2203853-8951-4942-8E8B-9EB10E067EC3}">
      <dgm:prSet/>
      <dgm:spPr/>
      <dgm:t>
        <a:bodyPr/>
        <a:lstStyle/>
        <a:p>
          <a:endParaRPr lang="en-GB"/>
        </a:p>
      </dgm:t>
    </dgm:pt>
    <dgm:pt modelId="{41187F96-3E7A-4AD2-8C94-E1A5E8ABB203}">
      <dgm:prSet phldrT="[Text]"/>
      <dgm:spPr/>
      <dgm:t>
        <a:bodyPr/>
        <a:lstStyle/>
        <a:p>
          <a:r>
            <a:rPr lang="en-GB" dirty="0"/>
            <a:t>Analyse</a:t>
          </a:r>
        </a:p>
      </dgm:t>
    </dgm:pt>
    <dgm:pt modelId="{41E940F7-3D5B-4F86-9D2D-610B032C3900}" type="parTrans" cxnId="{7510350C-44BC-4B05-86D6-4B0B77E6CFBC}">
      <dgm:prSet/>
      <dgm:spPr/>
      <dgm:t>
        <a:bodyPr/>
        <a:lstStyle/>
        <a:p>
          <a:endParaRPr lang="en-GB"/>
        </a:p>
      </dgm:t>
    </dgm:pt>
    <dgm:pt modelId="{57510E54-EC45-4C18-BC1C-3D1C3CB8B5E6}" type="sibTrans" cxnId="{7510350C-44BC-4B05-86D6-4B0B77E6CFBC}">
      <dgm:prSet/>
      <dgm:spPr/>
      <dgm:t>
        <a:bodyPr/>
        <a:lstStyle/>
        <a:p>
          <a:endParaRPr lang="en-GB"/>
        </a:p>
      </dgm:t>
    </dgm:pt>
    <dgm:pt modelId="{732D0CB8-6389-4EBD-A425-27E35B289CC8}">
      <dgm:prSet phldrT="[Text]"/>
      <dgm:spPr/>
      <dgm:t>
        <a:bodyPr/>
        <a:lstStyle/>
        <a:p>
          <a:r>
            <a:rPr lang="en-GB" dirty="0"/>
            <a:t>Improve</a:t>
          </a:r>
        </a:p>
      </dgm:t>
    </dgm:pt>
    <dgm:pt modelId="{6A607AD4-9A3F-4CC6-ACDF-A3BF1F712C72}" type="parTrans" cxnId="{7BB0E1B8-C3E8-48B8-9B0E-E2D87F40ED15}">
      <dgm:prSet/>
      <dgm:spPr/>
      <dgm:t>
        <a:bodyPr/>
        <a:lstStyle/>
        <a:p>
          <a:endParaRPr lang="en-GB"/>
        </a:p>
      </dgm:t>
    </dgm:pt>
    <dgm:pt modelId="{8BEF1724-4955-4433-AE24-C04EE54D3250}" type="sibTrans" cxnId="{7BB0E1B8-C3E8-48B8-9B0E-E2D87F40ED15}">
      <dgm:prSet/>
      <dgm:spPr/>
      <dgm:t>
        <a:bodyPr/>
        <a:lstStyle/>
        <a:p>
          <a:endParaRPr lang="en-GB"/>
        </a:p>
      </dgm:t>
    </dgm:pt>
    <dgm:pt modelId="{C8536912-4684-4B9C-A948-41BDE1CCBEB2}">
      <dgm:prSet phldrT="[Text]"/>
      <dgm:spPr/>
      <dgm:t>
        <a:bodyPr/>
        <a:lstStyle/>
        <a:p>
          <a:r>
            <a:rPr lang="en-GB" dirty="0"/>
            <a:t>Control</a:t>
          </a:r>
        </a:p>
      </dgm:t>
    </dgm:pt>
    <dgm:pt modelId="{B919C71D-0CD4-4C31-8919-71A2CFBFADF8}" type="parTrans" cxnId="{DC80B67E-CEDB-4FE5-B94F-D0227B1118AB}">
      <dgm:prSet/>
      <dgm:spPr/>
      <dgm:t>
        <a:bodyPr/>
        <a:lstStyle/>
        <a:p>
          <a:endParaRPr lang="en-GB"/>
        </a:p>
      </dgm:t>
    </dgm:pt>
    <dgm:pt modelId="{778C793F-0476-4D44-AD15-A6578A6C44A8}" type="sibTrans" cxnId="{DC80B67E-CEDB-4FE5-B94F-D0227B1118AB}">
      <dgm:prSet/>
      <dgm:spPr/>
      <dgm:t>
        <a:bodyPr/>
        <a:lstStyle/>
        <a:p>
          <a:endParaRPr lang="en-GB"/>
        </a:p>
      </dgm:t>
    </dgm:pt>
    <dgm:pt modelId="{10BD7B5F-B437-48DD-96B0-92D5336BDE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Test cycle time</a:t>
          </a:r>
        </a:p>
      </dgm:t>
    </dgm:pt>
    <dgm:pt modelId="{C7438550-C7ED-405A-AC97-27A4C7E3AEEF}" type="parTrans" cxnId="{E55C5197-A3B6-4F2E-BED1-3CF97F55D4AD}">
      <dgm:prSet/>
      <dgm:spPr/>
      <dgm:t>
        <a:bodyPr/>
        <a:lstStyle/>
        <a:p>
          <a:endParaRPr lang="en-GB"/>
        </a:p>
      </dgm:t>
    </dgm:pt>
    <dgm:pt modelId="{6F820F28-8AF4-45D5-BFE3-3716629DE745}" type="sibTrans" cxnId="{E55C5197-A3B6-4F2E-BED1-3CF97F55D4AD}">
      <dgm:prSet/>
      <dgm:spPr/>
      <dgm:t>
        <a:bodyPr/>
        <a:lstStyle/>
        <a:p>
          <a:endParaRPr lang="en-GB"/>
        </a:p>
      </dgm:t>
    </dgm:pt>
    <dgm:pt modelId="{5BEDB854-A514-4409-8B8D-843D9733D59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Common failure points</a:t>
          </a:r>
        </a:p>
      </dgm:t>
    </dgm:pt>
    <dgm:pt modelId="{A29C98D2-1082-4F0D-8E45-6B44D17655A4}" type="parTrans" cxnId="{00D76110-87CE-4BAB-B482-46D25FB6FE85}">
      <dgm:prSet/>
      <dgm:spPr/>
      <dgm:t>
        <a:bodyPr/>
        <a:lstStyle/>
        <a:p>
          <a:endParaRPr lang="en-GB"/>
        </a:p>
      </dgm:t>
    </dgm:pt>
    <dgm:pt modelId="{19675566-F5D3-4741-9753-BBC9FBB47BC2}" type="sibTrans" cxnId="{00D76110-87CE-4BAB-B482-46D25FB6FE85}">
      <dgm:prSet/>
      <dgm:spPr/>
      <dgm:t>
        <a:bodyPr/>
        <a:lstStyle/>
        <a:p>
          <a:endParaRPr lang="en-GB"/>
        </a:p>
      </dgm:t>
    </dgm:pt>
    <dgm:pt modelId="{707638BD-7C7C-4750-B740-45795A0652F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% of flaky tests</a:t>
          </a:r>
        </a:p>
      </dgm:t>
    </dgm:pt>
    <dgm:pt modelId="{61FB9311-5255-4756-A008-512F13014A10}" type="parTrans" cxnId="{AF45804C-2119-4449-ADBA-897AD754D22C}">
      <dgm:prSet/>
      <dgm:spPr/>
      <dgm:t>
        <a:bodyPr/>
        <a:lstStyle/>
        <a:p>
          <a:endParaRPr lang="en-GB"/>
        </a:p>
      </dgm:t>
    </dgm:pt>
    <dgm:pt modelId="{B64E98A0-E8E2-49B5-9AF5-4B152278B937}" type="sibTrans" cxnId="{AF45804C-2119-4449-ADBA-897AD754D22C}">
      <dgm:prSet/>
      <dgm:spPr/>
      <dgm:t>
        <a:bodyPr/>
        <a:lstStyle/>
        <a:p>
          <a:endParaRPr lang="en-GB"/>
        </a:p>
      </dgm:t>
    </dgm:pt>
    <dgm:pt modelId="{124EAE94-9E76-4D46-A133-67C436C61224}">
      <dgm:prSet phldrT="[Text]"/>
      <dgm:spPr/>
      <dgm:t>
        <a:bodyPr/>
        <a:lstStyle/>
        <a:p>
          <a:r>
            <a:rPr lang="en-GB" dirty="0"/>
            <a:t>Repeated login steps in each test</a:t>
          </a:r>
        </a:p>
      </dgm:t>
    </dgm:pt>
    <dgm:pt modelId="{DE8ECD22-D8EE-4078-AA40-C7D455D6E852}" type="parTrans" cxnId="{589DA0EA-88D1-462D-937E-A4D52EA83135}">
      <dgm:prSet/>
      <dgm:spPr/>
      <dgm:t>
        <a:bodyPr/>
        <a:lstStyle/>
        <a:p>
          <a:endParaRPr lang="en-GB"/>
        </a:p>
      </dgm:t>
    </dgm:pt>
    <dgm:pt modelId="{316AE341-D3D3-4F91-8C40-5FCF71F67999}" type="sibTrans" cxnId="{589DA0EA-88D1-462D-937E-A4D52EA83135}">
      <dgm:prSet/>
      <dgm:spPr/>
      <dgm:t>
        <a:bodyPr/>
        <a:lstStyle/>
        <a:p>
          <a:endParaRPr lang="en-GB"/>
        </a:p>
      </dgm:t>
    </dgm:pt>
    <dgm:pt modelId="{DB6D47BE-E6ED-4EF2-8CEE-93B5749A0A0F}">
      <dgm:prSet phldrT="[Text]"/>
      <dgm:spPr/>
      <dgm:t>
        <a:bodyPr/>
        <a:lstStyle/>
        <a:p>
          <a:r>
            <a:rPr lang="en-GB" dirty="0"/>
            <a:t>Static waits causing timeouts</a:t>
          </a:r>
        </a:p>
      </dgm:t>
    </dgm:pt>
    <dgm:pt modelId="{23A38452-AE08-47C9-9484-7F82304D27AB}" type="parTrans" cxnId="{7538442D-EED7-4394-A9E5-D91475BBFE8F}">
      <dgm:prSet/>
      <dgm:spPr/>
      <dgm:t>
        <a:bodyPr/>
        <a:lstStyle/>
        <a:p>
          <a:endParaRPr lang="en-GB"/>
        </a:p>
      </dgm:t>
    </dgm:pt>
    <dgm:pt modelId="{B1AFD850-5D23-4556-8DF2-40343A3A3B73}" type="sibTrans" cxnId="{7538442D-EED7-4394-A9E5-D91475BBFE8F}">
      <dgm:prSet/>
      <dgm:spPr/>
      <dgm:t>
        <a:bodyPr/>
        <a:lstStyle/>
        <a:p>
          <a:endParaRPr lang="en-GB"/>
        </a:p>
      </dgm:t>
    </dgm:pt>
    <dgm:pt modelId="{761F92EF-352D-4A80-84D0-53F0233C1AE4}">
      <dgm:prSet phldrT="[Text]"/>
      <dgm:spPr/>
      <dgm:t>
        <a:bodyPr/>
        <a:lstStyle/>
        <a:p>
          <a:r>
            <a:rPr lang="en-GB"/>
            <a:t>Fragile XPaths causing instability</a:t>
          </a:r>
          <a:endParaRPr lang="en-GB" dirty="0"/>
        </a:p>
      </dgm:t>
    </dgm:pt>
    <dgm:pt modelId="{8FBB4A73-13AE-46FE-91EA-6B240BE9B0FB}" type="parTrans" cxnId="{07356D86-F662-4C32-8D32-559109DEF9B0}">
      <dgm:prSet/>
      <dgm:spPr/>
      <dgm:t>
        <a:bodyPr/>
        <a:lstStyle/>
        <a:p>
          <a:endParaRPr lang="en-GB"/>
        </a:p>
      </dgm:t>
    </dgm:pt>
    <dgm:pt modelId="{8A45C04B-43C2-4C18-9118-213942C44BFB}" type="sibTrans" cxnId="{07356D86-F662-4C32-8D32-559109DEF9B0}">
      <dgm:prSet/>
      <dgm:spPr/>
      <dgm:t>
        <a:bodyPr/>
        <a:lstStyle/>
        <a:p>
          <a:endParaRPr lang="en-GB"/>
        </a:p>
      </dgm:t>
    </dgm:pt>
    <dgm:pt modelId="{A31712AD-F5C9-4BB7-B7CC-D5251A5DE973}">
      <dgm:prSet phldrT="[Text]"/>
      <dgm:spPr/>
      <dgm:t>
        <a:bodyPr/>
        <a:lstStyle/>
        <a:p>
          <a:r>
            <a:rPr lang="en-GB" b="0" dirty="0"/>
            <a:t>Modularised login</a:t>
          </a:r>
        </a:p>
      </dgm:t>
    </dgm:pt>
    <dgm:pt modelId="{016F0B5B-EB94-4F74-842A-396A65A486A0}" type="parTrans" cxnId="{22C862A1-E4ED-4077-8131-0D197254E430}">
      <dgm:prSet/>
      <dgm:spPr/>
      <dgm:t>
        <a:bodyPr/>
        <a:lstStyle/>
        <a:p>
          <a:endParaRPr lang="en-GB"/>
        </a:p>
      </dgm:t>
    </dgm:pt>
    <dgm:pt modelId="{FCFBA4C8-CC9E-4738-9F3C-124171985AE7}" type="sibTrans" cxnId="{22C862A1-E4ED-4077-8131-0D197254E430}">
      <dgm:prSet/>
      <dgm:spPr/>
      <dgm:t>
        <a:bodyPr/>
        <a:lstStyle/>
        <a:p>
          <a:endParaRPr lang="en-GB"/>
        </a:p>
      </dgm:t>
    </dgm:pt>
    <dgm:pt modelId="{A87CF1DC-3706-4D86-BF85-1BEF5B70D298}">
      <dgm:prSet phldrT="[Text]"/>
      <dgm:spPr/>
      <dgm:t>
        <a:bodyPr/>
        <a:lstStyle/>
        <a:p>
          <a:r>
            <a:rPr lang="en-GB" b="0" dirty="0"/>
            <a:t>Replaced static waits with dynamic waits</a:t>
          </a:r>
        </a:p>
      </dgm:t>
    </dgm:pt>
    <dgm:pt modelId="{79E0BB0C-D1B2-4935-A1C2-8233E1855DB7}" type="parTrans" cxnId="{AE60C189-35EA-434B-AF41-9FE34EE4C366}">
      <dgm:prSet/>
      <dgm:spPr/>
      <dgm:t>
        <a:bodyPr/>
        <a:lstStyle/>
        <a:p>
          <a:endParaRPr lang="en-GB"/>
        </a:p>
      </dgm:t>
    </dgm:pt>
    <dgm:pt modelId="{0C84212E-658C-4DF8-96E4-65B762A9DCA3}" type="sibTrans" cxnId="{AE60C189-35EA-434B-AF41-9FE34EE4C366}">
      <dgm:prSet/>
      <dgm:spPr/>
      <dgm:t>
        <a:bodyPr/>
        <a:lstStyle/>
        <a:p>
          <a:endParaRPr lang="en-GB"/>
        </a:p>
      </dgm:t>
    </dgm:pt>
    <dgm:pt modelId="{622FDE6D-665C-4D27-AC1F-55F6A8457550}">
      <dgm:prSet phldrT="[Text]"/>
      <dgm:spPr/>
      <dgm:t>
        <a:bodyPr/>
        <a:lstStyle/>
        <a:p>
          <a:r>
            <a:rPr lang="en-GB" b="0" dirty="0"/>
            <a:t>Switched to stable selectors</a:t>
          </a:r>
        </a:p>
      </dgm:t>
    </dgm:pt>
    <dgm:pt modelId="{6C4EDBB8-851E-4AD3-A7E6-8CF6B919626E}" type="parTrans" cxnId="{C2015124-FEC3-4235-B965-FBBD4F346F65}">
      <dgm:prSet/>
      <dgm:spPr/>
      <dgm:t>
        <a:bodyPr/>
        <a:lstStyle/>
        <a:p>
          <a:endParaRPr lang="en-GB"/>
        </a:p>
      </dgm:t>
    </dgm:pt>
    <dgm:pt modelId="{0F96E988-3964-4F86-8643-754ABF27B38D}" type="sibTrans" cxnId="{C2015124-FEC3-4235-B965-FBBD4F346F65}">
      <dgm:prSet/>
      <dgm:spPr/>
      <dgm:t>
        <a:bodyPr/>
        <a:lstStyle/>
        <a:p>
          <a:endParaRPr lang="en-GB"/>
        </a:p>
      </dgm:t>
    </dgm:pt>
    <dgm:pt modelId="{8F793D57-BBF3-4842-8698-2F9A1504E393}">
      <dgm:prSet phldrT="[Text]"/>
      <dgm:spPr/>
      <dgm:t>
        <a:bodyPr/>
        <a:lstStyle/>
        <a:p>
          <a:r>
            <a:rPr lang="en-GB" b="0" dirty="0"/>
            <a:t>Introduced a script design checklist</a:t>
          </a:r>
        </a:p>
      </dgm:t>
    </dgm:pt>
    <dgm:pt modelId="{DBD3E47C-8BB8-4B4B-8C3C-F7D01BACE472}" type="parTrans" cxnId="{53C4DEB9-BA49-4E51-BE4A-CDD40D792D96}">
      <dgm:prSet/>
      <dgm:spPr/>
      <dgm:t>
        <a:bodyPr/>
        <a:lstStyle/>
        <a:p>
          <a:endParaRPr lang="en-GB"/>
        </a:p>
      </dgm:t>
    </dgm:pt>
    <dgm:pt modelId="{185A08D4-5062-45FF-8329-DCD8C32F364B}" type="sibTrans" cxnId="{53C4DEB9-BA49-4E51-BE4A-CDD40D792D96}">
      <dgm:prSet/>
      <dgm:spPr/>
      <dgm:t>
        <a:bodyPr/>
        <a:lstStyle/>
        <a:p>
          <a:endParaRPr lang="en-GB"/>
        </a:p>
      </dgm:t>
    </dgm:pt>
    <dgm:pt modelId="{EDCB75EB-5CDE-44C3-9E18-6D1B46FFDD2A}">
      <dgm:prSet phldrT="[Text]"/>
      <dgm:spPr/>
      <dgm:t>
        <a:bodyPr/>
        <a:lstStyle/>
        <a:p>
          <a:r>
            <a:rPr lang="en-GB" b="0" dirty="0"/>
            <a:t>Created a pass/fail dashboard</a:t>
          </a:r>
        </a:p>
      </dgm:t>
    </dgm:pt>
    <dgm:pt modelId="{AE85E1CD-2828-4AFD-B45A-FAD6700820DF}" type="parTrans" cxnId="{63CC976F-BCFC-430A-B38F-FF39ADBB2C79}">
      <dgm:prSet/>
      <dgm:spPr/>
      <dgm:t>
        <a:bodyPr/>
        <a:lstStyle/>
        <a:p>
          <a:endParaRPr lang="en-GB"/>
        </a:p>
      </dgm:t>
    </dgm:pt>
    <dgm:pt modelId="{80963E81-3B62-4559-8AC7-B17EBA81B103}" type="sibTrans" cxnId="{63CC976F-BCFC-430A-B38F-FF39ADBB2C79}">
      <dgm:prSet/>
      <dgm:spPr/>
      <dgm:t>
        <a:bodyPr/>
        <a:lstStyle/>
        <a:p>
          <a:endParaRPr lang="en-GB"/>
        </a:p>
      </dgm:t>
    </dgm:pt>
    <dgm:pt modelId="{8DEEEFD6-A66F-4559-9BE0-9AFFCC11DBF9}">
      <dgm:prSet phldrT="[Text]"/>
      <dgm:spPr/>
      <dgm:t>
        <a:bodyPr/>
        <a:lstStyle/>
        <a:p>
          <a:r>
            <a:rPr lang="en-GB" b="0" dirty="0"/>
            <a:t>Monthly review process to sustain improvements</a:t>
          </a:r>
        </a:p>
      </dgm:t>
    </dgm:pt>
    <dgm:pt modelId="{2B623671-0ECD-4417-829C-F19FAB3AA18F}" type="parTrans" cxnId="{0454EE5D-9A7D-4AFA-8986-E7BB13036C00}">
      <dgm:prSet/>
      <dgm:spPr/>
      <dgm:t>
        <a:bodyPr/>
        <a:lstStyle/>
        <a:p>
          <a:endParaRPr lang="en-GB"/>
        </a:p>
      </dgm:t>
    </dgm:pt>
    <dgm:pt modelId="{362D80DF-34E5-403A-A6FD-1D80F8DDAB3C}" type="sibTrans" cxnId="{0454EE5D-9A7D-4AFA-8986-E7BB13036C00}">
      <dgm:prSet/>
      <dgm:spPr/>
      <dgm:t>
        <a:bodyPr/>
        <a:lstStyle/>
        <a:p>
          <a:endParaRPr lang="en-GB"/>
        </a:p>
      </dgm:t>
    </dgm:pt>
    <dgm:pt modelId="{F47CB696-F815-41AB-A94B-482D7471B368}" type="pres">
      <dgm:prSet presAssocID="{235C0E1F-B5EF-4C19-AAB2-DB63F2760491}" presName="Name0" presStyleCnt="0">
        <dgm:presLayoutVars>
          <dgm:dir/>
          <dgm:animLvl val="lvl"/>
          <dgm:resizeHandles val="exact"/>
        </dgm:presLayoutVars>
      </dgm:prSet>
      <dgm:spPr/>
    </dgm:pt>
    <dgm:pt modelId="{DBE5430C-0B3C-4996-B674-AD981BB174F6}" type="pres">
      <dgm:prSet presAssocID="{20722327-D621-43C5-89A6-CDAFE81EB3FC}" presName="composite" presStyleCnt="0"/>
      <dgm:spPr/>
    </dgm:pt>
    <dgm:pt modelId="{CD6D9A67-B261-4446-9EF8-97FBDCA5E0AE}" type="pres">
      <dgm:prSet presAssocID="{20722327-D621-43C5-89A6-CDAFE81EB3F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B7F61B3-02FD-4CF2-B83E-E2DBF9DBC77E}" type="pres">
      <dgm:prSet presAssocID="{20722327-D621-43C5-89A6-CDAFE81EB3FC}" presName="desTx" presStyleLbl="alignAccFollowNode1" presStyleIdx="0" presStyleCnt="5">
        <dgm:presLayoutVars>
          <dgm:bulletEnabled val="1"/>
        </dgm:presLayoutVars>
      </dgm:prSet>
      <dgm:spPr/>
    </dgm:pt>
    <dgm:pt modelId="{7DC2F34C-F420-4F37-870F-168B81A873C9}" type="pres">
      <dgm:prSet presAssocID="{229CAF2F-A0F5-4545-83FB-CA4903D4BC1D}" presName="space" presStyleCnt="0"/>
      <dgm:spPr/>
    </dgm:pt>
    <dgm:pt modelId="{C87C7CBE-41BE-474E-99A4-102A47BAB75E}" type="pres">
      <dgm:prSet presAssocID="{22980EAD-14E0-4536-87B9-D3DA8F4E95EF}" presName="composite" presStyleCnt="0"/>
      <dgm:spPr/>
    </dgm:pt>
    <dgm:pt modelId="{BCBD972D-4062-4341-B1DE-C7E53B22D753}" type="pres">
      <dgm:prSet presAssocID="{22980EAD-14E0-4536-87B9-D3DA8F4E95E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4CDE49F-7426-4F8A-AA75-7437ECA94E95}" type="pres">
      <dgm:prSet presAssocID="{22980EAD-14E0-4536-87B9-D3DA8F4E95EF}" presName="desTx" presStyleLbl="alignAccFollowNode1" presStyleIdx="1" presStyleCnt="5">
        <dgm:presLayoutVars>
          <dgm:bulletEnabled val="1"/>
        </dgm:presLayoutVars>
      </dgm:prSet>
      <dgm:spPr/>
    </dgm:pt>
    <dgm:pt modelId="{B54A7946-D257-4543-A96D-75E7A1BABA0B}" type="pres">
      <dgm:prSet presAssocID="{F4438B5B-5AC6-4425-B51C-45C6C15D3BDE}" presName="space" presStyleCnt="0"/>
      <dgm:spPr/>
    </dgm:pt>
    <dgm:pt modelId="{1C2861D2-0A61-4B20-97FC-067AA28180D6}" type="pres">
      <dgm:prSet presAssocID="{41187F96-3E7A-4AD2-8C94-E1A5E8ABB203}" presName="composite" presStyleCnt="0"/>
      <dgm:spPr/>
    </dgm:pt>
    <dgm:pt modelId="{298902FA-BC08-488B-BFCD-574F57548408}" type="pres">
      <dgm:prSet presAssocID="{41187F96-3E7A-4AD2-8C94-E1A5E8ABB20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34BE3B9-8DB2-4EDE-A46D-5E511CD9F180}" type="pres">
      <dgm:prSet presAssocID="{41187F96-3E7A-4AD2-8C94-E1A5E8ABB203}" presName="desTx" presStyleLbl="alignAccFollowNode1" presStyleIdx="2" presStyleCnt="5">
        <dgm:presLayoutVars>
          <dgm:bulletEnabled val="1"/>
        </dgm:presLayoutVars>
      </dgm:prSet>
      <dgm:spPr/>
    </dgm:pt>
    <dgm:pt modelId="{6A37ECD8-63AA-4E5E-B056-866617ADED11}" type="pres">
      <dgm:prSet presAssocID="{57510E54-EC45-4C18-BC1C-3D1C3CB8B5E6}" presName="space" presStyleCnt="0"/>
      <dgm:spPr/>
    </dgm:pt>
    <dgm:pt modelId="{B378DAFF-B787-4817-B9A6-2669959CC58F}" type="pres">
      <dgm:prSet presAssocID="{732D0CB8-6389-4EBD-A425-27E35B289CC8}" presName="composite" presStyleCnt="0"/>
      <dgm:spPr/>
    </dgm:pt>
    <dgm:pt modelId="{76C5718F-28DE-43DD-87C5-53AAFBBC8C9E}" type="pres">
      <dgm:prSet presAssocID="{732D0CB8-6389-4EBD-A425-27E35B289CC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05099868-6954-4D96-AFF8-EE3811464A81}" type="pres">
      <dgm:prSet presAssocID="{732D0CB8-6389-4EBD-A425-27E35B289CC8}" presName="desTx" presStyleLbl="alignAccFollowNode1" presStyleIdx="3" presStyleCnt="5">
        <dgm:presLayoutVars>
          <dgm:bulletEnabled val="1"/>
        </dgm:presLayoutVars>
      </dgm:prSet>
      <dgm:spPr/>
    </dgm:pt>
    <dgm:pt modelId="{5DD304BD-A139-46E3-8D4C-027F9228C05C}" type="pres">
      <dgm:prSet presAssocID="{8BEF1724-4955-4433-AE24-C04EE54D3250}" presName="space" presStyleCnt="0"/>
      <dgm:spPr/>
    </dgm:pt>
    <dgm:pt modelId="{DF5B5533-89C5-4CB0-91E7-E18C94BD11FA}" type="pres">
      <dgm:prSet presAssocID="{C8536912-4684-4B9C-A948-41BDE1CCBEB2}" presName="composite" presStyleCnt="0"/>
      <dgm:spPr/>
    </dgm:pt>
    <dgm:pt modelId="{BEABB168-94F2-4F42-AEBC-C40807E8019B}" type="pres">
      <dgm:prSet presAssocID="{C8536912-4684-4B9C-A948-41BDE1CCBEB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2911EB5-740A-433F-A42B-CC0A142E3064}" type="pres">
      <dgm:prSet presAssocID="{C8536912-4684-4B9C-A948-41BDE1CCBEB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9C0F9701-C379-478F-ABE5-2F20FEEB0469}" type="presOf" srcId="{732D0CB8-6389-4EBD-A425-27E35B289CC8}" destId="{76C5718F-28DE-43DD-87C5-53AAFBBC8C9E}" srcOrd="0" destOrd="0" presId="urn:microsoft.com/office/officeart/2005/8/layout/hList1"/>
    <dgm:cxn modelId="{359CF70B-88F2-4E5D-A499-BADBBB32F9A1}" type="presOf" srcId="{10BD7B5F-B437-48DD-96B0-92D5336BDE18}" destId="{04CDE49F-7426-4F8A-AA75-7437ECA94E95}" srcOrd="0" destOrd="1" presId="urn:microsoft.com/office/officeart/2005/8/layout/hList1"/>
    <dgm:cxn modelId="{7510350C-44BC-4B05-86D6-4B0B77E6CFBC}" srcId="{235C0E1F-B5EF-4C19-AAB2-DB63F2760491}" destId="{41187F96-3E7A-4AD2-8C94-E1A5E8ABB203}" srcOrd="2" destOrd="0" parTransId="{41E940F7-3D5B-4F86-9D2D-610B032C3900}" sibTransId="{57510E54-EC45-4C18-BC1C-3D1C3CB8B5E6}"/>
    <dgm:cxn modelId="{00D76110-87CE-4BAB-B482-46D25FB6FE85}" srcId="{488F7583-EFBC-41AC-A529-2E2CE61064BF}" destId="{5BEDB854-A514-4409-8B8D-843D9733D590}" srcOrd="1" destOrd="0" parTransId="{A29C98D2-1082-4F0D-8E45-6B44D17655A4}" sibTransId="{19675566-F5D3-4741-9753-BBC9FBB47BC2}"/>
    <dgm:cxn modelId="{3A08DA11-B2BC-4BCC-870E-10D74DAFE6B2}" type="presOf" srcId="{EDCB75EB-5CDE-44C3-9E18-6D1B46FFDD2A}" destId="{32911EB5-740A-433F-A42B-CC0A142E3064}" srcOrd="0" destOrd="1" presId="urn:microsoft.com/office/officeart/2005/8/layout/hList1"/>
    <dgm:cxn modelId="{2454581E-84BE-4682-939E-89350C88478B}" type="presOf" srcId="{A87CF1DC-3706-4D86-BF85-1BEF5B70D298}" destId="{05099868-6954-4D96-AFF8-EE3811464A81}" srcOrd="0" destOrd="1" presId="urn:microsoft.com/office/officeart/2005/8/layout/hList1"/>
    <dgm:cxn modelId="{C2015124-FEC3-4235-B965-FBBD4F346F65}" srcId="{732D0CB8-6389-4EBD-A425-27E35B289CC8}" destId="{622FDE6D-665C-4D27-AC1F-55F6A8457550}" srcOrd="2" destOrd="0" parTransId="{6C4EDBB8-851E-4AD3-A7E6-8CF6B919626E}" sibTransId="{0F96E988-3964-4F86-8643-754ABF27B38D}"/>
    <dgm:cxn modelId="{47E4FF28-A1B3-47F1-A2CC-4BC7D2EBA0A4}" type="presOf" srcId="{A31712AD-F5C9-4BB7-B7CC-D5251A5DE973}" destId="{05099868-6954-4D96-AFF8-EE3811464A81}" srcOrd="0" destOrd="0" presId="urn:microsoft.com/office/officeart/2005/8/layout/hList1"/>
    <dgm:cxn modelId="{7538442D-EED7-4394-A9E5-D91475BBFE8F}" srcId="{41187F96-3E7A-4AD2-8C94-E1A5E8ABB203}" destId="{DB6D47BE-E6ED-4EF2-8CEE-93B5749A0A0F}" srcOrd="1" destOrd="0" parTransId="{23A38452-AE08-47C9-9484-7F82304D27AB}" sibTransId="{B1AFD850-5D23-4556-8DF2-40343A3A3B73}"/>
    <dgm:cxn modelId="{D3ABD740-CBFB-4DBF-B431-34EDF3416B4D}" type="presOf" srcId="{5BEDB854-A514-4409-8B8D-843D9733D590}" destId="{04CDE49F-7426-4F8A-AA75-7437ECA94E95}" srcOrd="0" destOrd="2" presId="urn:microsoft.com/office/officeart/2005/8/layout/hList1"/>
    <dgm:cxn modelId="{0454EE5D-9A7D-4AFA-8986-E7BB13036C00}" srcId="{C8536912-4684-4B9C-A948-41BDE1CCBEB2}" destId="{8DEEEFD6-A66F-4559-9BE0-9AFFCC11DBF9}" srcOrd="2" destOrd="0" parTransId="{2B623671-0ECD-4417-829C-F19FAB3AA18F}" sibTransId="{362D80DF-34E5-403A-A6FD-1D80F8DDAB3C}"/>
    <dgm:cxn modelId="{AF45804C-2119-4449-ADBA-897AD754D22C}" srcId="{488F7583-EFBC-41AC-A529-2E2CE61064BF}" destId="{707638BD-7C7C-4750-B740-45795A0652F8}" srcOrd="2" destOrd="0" parTransId="{61FB9311-5255-4756-A008-512F13014A10}" sibTransId="{B64E98A0-E8E2-49B5-9AF5-4B152278B937}"/>
    <dgm:cxn modelId="{6A338D4C-94F6-4A40-AF26-B21632AE2F66}" type="presOf" srcId="{761F92EF-352D-4A80-84D0-53F0233C1AE4}" destId="{134BE3B9-8DB2-4EDE-A46D-5E511CD9F180}" srcOrd="0" destOrd="2" presId="urn:microsoft.com/office/officeart/2005/8/layout/hList1"/>
    <dgm:cxn modelId="{5082154D-56A8-47CD-8F02-024B65373831}" type="presOf" srcId="{124EAE94-9E76-4D46-A133-67C436C61224}" destId="{134BE3B9-8DB2-4EDE-A46D-5E511CD9F180}" srcOrd="0" destOrd="0" presId="urn:microsoft.com/office/officeart/2005/8/layout/hList1"/>
    <dgm:cxn modelId="{58CA7B4E-DEB7-48EE-9C32-453E4B59033F}" type="presOf" srcId="{D31CA499-9B1C-4BD6-8366-692E98411716}" destId="{FB7F61B3-02FD-4CF2-B83E-E2DBF9DBC77E}" srcOrd="0" destOrd="0" presId="urn:microsoft.com/office/officeart/2005/8/layout/hList1"/>
    <dgm:cxn modelId="{63CC976F-BCFC-430A-B38F-FF39ADBB2C79}" srcId="{C8536912-4684-4B9C-A948-41BDE1CCBEB2}" destId="{EDCB75EB-5CDE-44C3-9E18-6D1B46FFDD2A}" srcOrd="1" destOrd="0" parTransId="{AE85E1CD-2828-4AFD-B45A-FAD6700820DF}" sibTransId="{80963E81-3B62-4559-8AC7-B17EBA81B103}"/>
    <dgm:cxn modelId="{3A44B96F-AEB7-45EC-9250-D29A37F74BC8}" type="presOf" srcId="{41187F96-3E7A-4AD2-8C94-E1A5E8ABB203}" destId="{298902FA-BC08-488B-BFCD-574F57548408}" srcOrd="0" destOrd="0" presId="urn:microsoft.com/office/officeart/2005/8/layout/hList1"/>
    <dgm:cxn modelId="{C2203853-8951-4942-8E8B-9EB10E067EC3}" srcId="{22980EAD-14E0-4536-87B9-D3DA8F4E95EF}" destId="{488F7583-EFBC-41AC-A529-2E2CE61064BF}" srcOrd="0" destOrd="0" parTransId="{70EC4DF1-7172-4BC4-91D4-A99890A84247}" sibTransId="{DFB2AC5F-E225-4AA3-A15A-80AA7A9E500D}"/>
    <dgm:cxn modelId="{D0822576-F4D2-4299-B8FF-772EB3479391}" srcId="{235C0E1F-B5EF-4C19-AAB2-DB63F2760491}" destId="{22980EAD-14E0-4536-87B9-D3DA8F4E95EF}" srcOrd="1" destOrd="0" parTransId="{675AA651-564D-406F-8658-3E06FF8FD1D4}" sibTransId="{F4438B5B-5AC6-4425-B51C-45C6C15D3BDE}"/>
    <dgm:cxn modelId="{BBC3A17D-EBC8-4991-83C9-C7E008341754}" srcId="{20722327-D621-43C5-89A6-CDAFE81EB3FC}" destId="{D31CA499-9B1C-4BD6-8366-692E98411716}" srcOrd="0" destOrd="0" parTransId="{5210DCB0-FB85-42A2-B141-5F73F43191A5}" sibTransId="{D697A4BA-90CC-49CF-BCC3-DCE6EEF2AC42}"/>
    <dgm:cxn modelId="{DC80B67E-CEDB-4FE5-B94F-D0227B1118AB}" srcId="{235C0E1F-B5EF-4C19-AAB2-DB63F2760491}" destId="{C8536912-4684-4B9C-A948-41BDE1CCBEB2}" srcOrd="4" destOrd="0" parTransId="{B919C71D-0CD4-4C31-8919-71A2CFBFADF8}" sibTransId="{778C793F-0476-4D44-AD15-A6578A6C44A8}"/>
    <dgm:cxn modelId="{07356D86-F662-4C32-8D32-559109DEF9B0}" srcId="{41187F96-3E7A-4AD2-8C94-E1A5E8ABB203}" destId="{761F92EF-352D-4A80-84D0-53F0233C1AE4}" srcOrd="2" destOrd="0" parTransId="{8FBB4A73-13AE-46FE-91EA-6B240BE9B0FB}" sibTransId="{8A45C04B-43C2-4C18-9118-213942C44BFB}"/>
    <dgm:cxn modelId="{AE60C189-35EA-434B-AF41-9FE34EE4C366}" srcId="{732D0CB8-6389-4EBD-A425-27E35B289CC8}" destId="{A87CF1DC-3706-4D86-BF85-1BEF5B70D298}" srcOrd="1" destOrd="0" parTransId="{79E0BB0C-D1B2-4935-A1C2-8233E1855DB7}" sibTransId="{0C84212E-658C-4DF8-96E4-65B762A9DCA3}"/>
    <dgm:cxn modelId="{5652D28C-A462-4328-BF38-CB5D1F60B0A6}" type="presOf" srcId="{C8536912-4684-4B9C-A948-41BDE1CCBEB2}" destId="{BEABB168-94F2-4F42-AEBC-C40807E8019B}" srcOrd="0" destOrd="0" presId="urn:microsoft.com/office/officeart/2005/8/layout/hList1"/>
    <dgm:cxn modelId="{7D20858D-FCB6-4AAB-8E84-7E2F2D1C24F9}" type="presOf" srcId="{8DEEEFD6-A66F-4559-9BE0-9AFFCC11DBF9}" destId="{32911EB5-740A-433F-A42B-CC0A142E3064}" srcOrd="0" destOrd="2" presId="urn:microsoft.com/office/officeart/2005/8/layout/hList1"/>
    <dgm:cxn modelId="{DC636091-FBF8-4A65-8C09-C85339BC6511}" type="presOf" srcId="{488F7583-EFBC-41AC-A529-2E2CE61064BF}" destId="{04CDE49F-7426-4F8A-AA75-7437ECA94E95}" srcOrd="0" destOrd="0" presId="urn:microsoft.com/office/officeart/2005/8/layout/hList1"/>
    <dgm:cxn modelId="{E55C5197-A3B6-4F2E-BED1-3CF97F55D4AD}" srcId="{488F7583-EFBC-41AC-A529-2E2CE61064BF}" destId="{10BD7B5F-B437-48DD-96B0-92D5336BDE18}" srcOrd="0" destOrd="0" parTransId="{C7438550-C7ED-405A-AC97-27A4C7E3AEEF}" sibTransId="{6F820F28-8AF4-45D5-BFE3-3716629DE745}"/>
    <dgm:cxn modelId="{22C862A1-E4ED-4077-8131-0D197254E430}" srcId="{732D0CB8-6389-4EBD-A425-27E35B289CC8}" destId="{A31712AD-F5C9-4BB7-B7CC-D5251A5DE973}" srcOrd="0" destOrd="0" parTransId="{016F0B5B-EB94-4F74-842A-396A65A486A0}" sibTransId="{FCFBA4C8-CC9E-4738-9F3C-124171985AE7}"/>
    <dgm:cxn modelId="{0D64B6AA-CBE7-47F0-B91B-E9C5F60C51F8}" type="presOf" srcId="{235C0E1F-B5EF-4C19-AAB2-DB63F2760491}" destId="{F47CB696-F815-41AB-A94B-482D7471B368}" srcOrd="0" destOrd="0" presId="urn:microsoft.com/office/officeart/2005/8/layout/hList1"/>
    <dgm:cxn modelId="{EA65C9B8-9DBE-433A-83D4-07AE1437DE75}" type="presOf" srcId="{20722327-D621-43C5-89A6-CDAFE81EB3FC}" destId="{CD6D9A67-B261-4446-9EF8-97FBDCA5E0AE}" srcOrd="0" destOrd="0" presId="urn:microsoft.com/office/officeart/2005/8/layout/hList1"/>
    <dgm:cxn modelId="{7BB0E1B8-C3E8-48B8-9B0E-E2D87F40ED15}" srcId="{235C0E1F-B5EF-4C19-AAB2-DB63F2760491}" destId="{732D0CB8-6389-4EBD-A425-27E35B289CC8}" srcOrd="3" destOrd="0" parTransId="{6A607AD4-9A3F-4CC6-ACDF-A3BF1F712C72}" sibTransId="{8BEF1724-4955-4433-AE24-C04EE54D3250}"/>
    <dgm:cxn modelId="{8ED7BDB9-01FA-4DBF-9A1D-AF412B90C65B}" srcId="{235C0E1F-B5EF-4C19-AAB2-DB63F2760491}" destId="{20722327-D621-43C5-89A6-CDAFE81EB3FC}" srcOrd="0" destOrd="0" parTransId="{14F99BCF-37B8-4CC5-93E4-98FD93FE53F1}" sibTransId="{229CAF2F-A0F5-4545-83FB-CA4903D4BC1D}"/>
    <dgm:cxn modelId="{53C4DEB9-BA49-4E51-BE4A-CDD40D792D96}" srcId="{C8536912-4684-4B9C-A948-41BDE1CCBEB2}" destId="{8F793D57-BBF3-4842-8698-2F9A1504E393}" srcOrd="0" destOrd="0" parTransId="{DBD3E47C-8BB8-4B4B-8C3C-F7D01BACE472}" sibTransId="{185A08D4-5062-45FF-8329-DCD8C32F364B}"/>
    <dgm:cxn modelId="{50384CBA-FAAF-4545-AF94-4ED28E3E104B}" type="presOf" srcId="{8F793D57-BBF3-4842-8698-2F9A1504E393}" destId="{32911EB5-740A-433F-A42B-CC0A142E3064}" srcOrd="0" destOrd="0" presId="urn:microsoft.com/office/officeart/2005/8/layout/hList1"/>
    <dgm:cxn modelId="{25A5ADBF-81C5-4149-B3DF-4AF4468D2990}" type="presOf" srcId="{622FDE6D-665C-4D27-AC1F-55F6A8457550}" destId="{05099868-6954-4D96-AFF8-EE3811464A81}" srcOrd="0" destOrd="2" presId="urn:microsoft.com/office/officeart/2005/8/layout/hList1"/>
    <dgm:cxn modelId="{B2D369C7-2D1A-4176-8D95-030CF48EFF77}" type="presOf" srcId="{22980EAD-14E0-4536-87B9-D3DA8F4E95EF}" destId="{BCBD972D-4062-4341-B1DE-C7E53B22D753}" srcOrd="0" destOrd="0" presId="urn:microsoft.com/office/officeart/2005/8/layout/hList1"/>
    <dgm:cxn modelId="{214666D7-7369-45C7-B067-932772559DC1}" type="presOf" srcId="{DB6D47BE-E6ED-4EF2-8CEE-93B5749A0A0F}" destId="{134BE3B9-8DB2-4EDE-A46D-5E511CD9F180}" srcOrd="0" destOrd="1" presId="urn:microsoft.com/office/officeart/2005/8/layout/hList1"/>
    <dgm:cxn modelId="{589DA0EA-88D1-462D-937E-A4D52EA83135}" srcId="{41187F96-3E7A-4AD2-8C94-E1A5E8ABB203}" destId="{124EAE94-9E76-4D46-A133-67C436C61224}" srcOrd="0" destOrd="0" parTransId="{DE8ECD22-D8EE-4078-AA40-C7D455D6E852}" sibTransId="{316AE341-D3D3-4F91-8C40-5FCF71F67999}"/>
    <dgm:cxn modelId="{158215EB-FE18-44A7-BD3C-7EA18DBF742B}" type="presOf" srcId="{707638BD-7C7C-4750-B740-45795A0652F8}" destId="{04CDE49F-7426-4F8A-AA75-7437ECA94E95}" srcOrd="0" destOrd="3" presId="urn:microsoft.com/office/officeart/2005/8/layout/hList1"/>
    <dgm:cxn modelId="{9F5F6636-9C1B-4C06-B6C2-5BA3FC32BC8D}" type="presParOf" srcId="{F47CB696-F815-41AB-A94B-482D7471B368}" destId="{DBE5430C-0B3C-4996-B674-AD981BB174F6}" srcOrd="0" destOrd="0" presId="urn:microsoft.com/office/officeart/2005/8/layout/hList1"/>
    <dgm:cxn modelId="{AA314F48-D4FD-4574-9EA4-6FC0F50454BC}" type="presParOf" srcId="{DBE5430C-0B3C-4996-B674-AD981BB174F6}" destId="{CD6D9A67-B261-4446-9EF8-97FBDCA5E0AE}" srcOrd="0" destOrd="0" presId="urn:microsoft.com/office/officeart/2005/8/layout/hList1"/>
    <dgm:cxn modelId="{A1BF2F3F-C4C3-400F-9B86-94FF7E39327F}" type="presParOf" srcId="{DBE5430C-0B3C-4996-B674-AD981BB174F6}" destId="{FB7F61B3-02FD-4CF2-B83E-E2DBF9DBC77E}" srcOrd="1" destOrd="0" presId="urn:microsoft.com/office/officeart/2005/8/layout/hList1"/>
    <dgm:cxn modelId="{F04E81A9-0E7A-41AA-9854-5F672FFBCF60}" type="presParOf" srcId="{F47CB696-F815-41AB-A94B-482D7471B368}" destId="{7DC2F34C-F420-4F37-870F-168B81A873C9}" srcOrd="1" destOrd="0" presId="urn:microsoft.com/office/officeart/2005/8/layout/hList1"/>
    <dgm:cxn modelId="{B62F774D-0DCB-407A-BD15-A52D68C3E523}" type="presParOf" srcId="{F47CB696-F815-41AB-A94B-482D7471B368}" destId="{C87C7CBE-41BE-474E-99A4-102A47BAB75E}" srcOrd="2" destOrd="0" presId="urn:microsoft.com/office/officeart/2005/8/layout/hList1"/>
    <dgm:cxn modelId="{F27D2C94-B44E-4652-926C-15E57D615F12}" type="presParOf" srcId="{C87C7CBE-41BE-474E-99A4-102A47BAB75E}" destId="{BCBD972D-4062-4341-B1DE-C7E53B22D753}" srcOrd="0" destOrd="0" presId="urn:microsoft.com/office/officeart/2005/8/layout/hList1"/>
    <dgm:cxn modelId="{7E7D1885-AC3A-4AEC-83FC-5C3A37ED2B50}" type="presParOf" srcId="{C87C7CBE-41BE-474E-99A4-102A47BAB75E}" destId="{04CDE49F-7426-4F8A-AA75-7437ECA94E95}" srcOrd="1" destOrd="0" presId="urn:microsoft.com/office/officeart/2005/8/layout/hList1"/>
    <dgm:cxn modelId="{CFC449EF-CF25-4F24-81BA-394DC3B6D310}" type="presParOf" srcId="{F47CB696-F815-41AB-A94B-482D7471B368}" destId="{B54A7946-D257-4543-A96D-75E7A1BABA0B}" srcOrd="3" destOrd="0" presId="urn:microsoft.com/office/officeart/2005/8/layout/hList1"/>
    <dgm:cxn modelId="{AAA1384B-94CE-4BD3-9104-AF49124F41E4}" type="presParOf" srcId="{F47CB696-F815-41AB-A94B-482D7471B368}" destId="{1C2861D2-0A61-4B20-97FC-067AA28180D6}" srcOrd="4" destOrd="0" presId="urn:microsoft.com/office/officeart/2005/8/layout/hList1"/>
    <dgm:cxn modelId="{14D96430-90EE-4799-9AD2-84B1DF0599D0}" type="presParOf" srcId="{1C2861D2-0A61-4B20-97FC-067AA28180D6}" destId="{298902FA-BC08-488B-BFCD-574F57548408}" srcOrd="0" destOrd="0" presId="urn:microsoft.com/office/officeart/2005/8/layout/hList1"/>
    <dgm:cxn modelId="{00308D8E-57E8-4FC6-9F3A-380D17376973}" type="presParOf" srcId="{1C2861D2-0A61-4B20-97FC-067AA28180D6}" destId="{134BE3B9-8DB2-4EDE-A46D-5E511CD9F180}" srcOrd="1" destOrd="0" presId="urn:microsoft.com/office/officeart/2005/8/layout/hList1"/>
    <dgm:cxn modelId="{89D370D8-682D-46D7-A0EB-65D166607ED8}" type="presParOf" srcId="{F47CB696-F815-41AB-A94B-482D7471B368}" destId="{6A37ECD8-63AA-4E5E-B056-866617ADED11}" srcOrd="5" destOrd="0" presId="urn:microsoft.com/office/officeart/2005/8/layout/hList1"/>
    <dgm:cxn modelId="{B9F1A9DC-D1D6-4057-82EC-7123EEE519E9}" type="presParOf" srcId="{F47CB696-F815-41AB-A94B-482D7471B368}" destId="{B378DAFF-B787-4817-B9A6-2669959CC58F}" srcOrd="6" destOrd="0" presId="urn:microsoft.com/office/officeart/2005/8/layout/hList1"/>
    <dgm:cxn modelId="{D62155CF-5EED-40C1-ABF3-07F23A897ADB}" type="presParOf" srcId="{B378DAFF-B787-4817-B9A6-2669959CC58F}" destId="{76C5718F-28DE-43DD-87C5-53AAFBBC8C9E}" srcOrd="0" destOrd="0" presId="urn:microsoft.com/office/officeart/2005/8/layout/hList1"/>
    <dgm:cxn modelId="{6BDC88A2-F573-4ECB-9479-90F0533F0219}" type="presParOf" srcId="{B378DAFF-B787-4817-B9A6-2669959CC58F}" destId="{05099868-6954-4D96-AFF8-EE3811464A81}" srcOrd="1" destOrd="0" presId="urn:microsoft.com/office/officeart/2005/8/layout/hList1"/>
    <dgm:cxn modelId="{B5495316-CE8F-4564-9FB3-E43E88EB985C}" type="presParOf" srcId="{F47CB696-F815-41AB-A94B-482D7471B368}" destId="{5DD304BD-A139-46E3-8D4C-027F9228C05C}" srcOrd="7" destOrd="0" presId="urn:microsoft.com/office/officeart/2005/8/layout/hList1"/>
    <dgm:cxn modelId="{5279AFE3-0059-42B3-994C-A3D351734EB5}" type="presParOf" srcId="{F47CB696-F815-41AB-A94B-482D7471B368}" destId="{DF5B5533-89C5-4CB0-91E7-E18C94BD11FA}" srcOrd="8" destOrd="0" presId="urn:microsoft.com/office/officeart/2005/8/layout/hList1"/>
    <dgm:cxn modelId="{DF4C0215-360D-4531-8A7C-67FE3723246D}" type="presParOf" srcId="{DF5B5533-89C5-4CB0-91E7-E18C94BD11FA}" destId="{BEABB168-94F2-4F42-AEBC-C40807E8019B}" srcOrd="0" destOrd="0" presId="urn:microsoft.com/office/officeart/2005/8/layout/hList1"/>
    <dgm:cxn modelId="{3CAAF54C-01E7-4B71-B2A5-F13E47682E07}" type="presParOf" srcId="{DF5B5533-89C5-4CB0-91E7-E18C94BD11FA}" destId="{32911EB5-740A-433F-A42B-CC0A142E30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CAF6A-1D77-497A-B7D9-8CAE3F2F742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225FB30-2F63-42E3-A228-4B38EE6D80E5}">
      <dgm:prSet/>
      <dgm:spPr/>
      <dgm:t>
        <a:bodyPr/>
        <a:lstStyle/>
        <a:p>
          <a:pPr>
            <a:defRPr cap="all"/>
          </a:pPr>
          <a:r>
            <a:rPr lang="en-US"/>
            <a:t>Don’t just test better - test smarter</a:t>
          </a:r>
        </a:p>
      </dgm:t>
    </dgm:pt>
    <dgm:pt modelId="{B407DFD4-4B95-46B6-A90F-ABA445A5D6CB}" type="parTrans" cxnId="{66DD5EDB-DD61-4F45-A01B-46BC04B2F3CC}">
      <dgm:prSet/>
      <dgm:spPr/>
      <dgm:t>
        <a:bodyPr/>
        <a:lstStyle/>
        <a:p>
          <a:endParaRPr lang="en-US"/>
        </a:p>
      </dgm:t>
    </dgm:pt>
    <dgm:pt modelId="{250D8AB7-3113-4C67-A869-C532C3B445ED}" type="sibTrans" cxnId="{66DD5EDB-DD61-4F45-A01B-46BC04B2F3CC}">
      <dgm:prSet/>
      <dgm:spPr/>
      <dgm:t>
        <a:bodyPr/>
        <a:lstStyle/>
        <a:p>
          <a:endParaRPr lang="en-US"/>
        </a:p>
      </dgm:t>
    </dgm:pt>
    <dgm:pt modelId="{131A1952-9CDE-4947-B67B-60D667E8AC08}">
      <dgm:prSet/>
      <dgm:spPr/>
      <dgm:t>
        <a:bodyPr/>
        <a:lstStyle/>
        <a:p>
          <a:pPr>
            <a:defRPr cap="all"/>
          </a:pPr>
          <a:r>
            <a:rPr lang="en-US"/>
            <a:t>Bring structure to your improvement, not just your scripts</a:t>
          </a:r>
        </a:p>
      </dgm:t>
    </dgm:pt>
    <dgm:pt modelId="{F52CC2D9-4152-4AF2-9D4E-DA1DCDC6CB84}" type="parTrans" cxnId="{236B9A7F-6FF1-462E-ABD8-6C9B0D4307D6}">
      <dgm:prSet/>
      <dgm:spPr/>
      <dgm:t>
        <a:bodyPr/>
        <a:lstStyle/>
        <a:p>
          <a:endParaRPr lang="en-US"/>
        </a:p>
      </dgm:t>
    </dgm:pt>
    <dgm:pt modelId="{B4A6BBF3-7464-47D9-920A-D86889514DF8}" type="sibTrans" cxnId="{236B9A7F-6FF1-462E-ABD8-6C9B0D4307D6}">
      <dgm:prSet/>
      <dgm:spPr/>
      <dgm:t>
        <a:bodyPr/>
        <a:lstStyle/>
        <a:p>
          <a:endParaRPr lang="en-US"/>
        </a:p>
      </dgm:t>
    </dgm:pt>
    <dgm:pt modelId="{1B486FF8-4A2A-4113-BADD-BB32AF915E44}">
      <dgm:prSet/>
      <dgm:spPr/>
      <dgm:t>
        <a:bodyPr/>
        <a:lstStyle/>
        <a:p>
          <a:pPr>
            <a:defRPr cap="all"/>
          </a:pPr>
          <a:r>
            <a:rPr lang="en-US"/>
            <a:t>Small steps + right tools = big impact</a:t>
          </a:r>
        </a:p>
      </dgm:t>
    </dgm:pt>
    <dgm:pt modelId="{93749010-D74B-414E-A1AA-0F85773A0655}" type="parTrans" cxnId="{9E3F215F-5CDE-4B62-AD27-80B540E1C09C}">
      <dgm:prSet/>
      <dgm:spPr/>
      <dgm:t>
        <a:bodyPr/>
        <a:lstStyle/>
        <a:p>
          <a:endParaRPr lang="en-US"/>
        </a:p>
      </dgm:t>
    </dgm:pt>
    <dgm:pt modelId="{45CF8DA2-5867-4710-95ED-EFCC05EA44C0}" type="sibTrans" cxnId="{9E3F215F-5CDE-4B62-AD27-80B540E1C09C}">
      <dgm:prSet/>
      <dgm:spPr/>
      <dgm:t>
        <a:bodyPr/>
        <a:lstStyle/>
        <a:p>
          <a:endParaRPr lang="en-US"/>
        </a:p>
      </dgm:t>
    </dgm:pt>
    <dgm:pt modelId="{764967BD-7F63-435E-87D9-FA32C467F238}" type="pres">
      <dgm:prSet presAssocID="{ADCCAF6A-1D77-497A-B7D9-8CAE3F2F7426}" presName="root" presStyleCnt="0">
        <dgm:presLayoutVars>
          <dgm:dir/>
          <dgm:resizeHandles val="exact"/>
        </dgm:presLayoutVars>
      </dgm:prSet>
      <dgm:spPr/>
    </dgm:pt>
    <dgm:pt modelId="{F38E4E44-5E87-4997-B9AD-284824478BAA}" type="pres">
      <dgm:prSet presAssocID="{9225FB30-2F63-42E3-A228-4B38EE6D80E5}" presName="compNode" presStyleCnt="0"/>
      <dgm:spPr/>
    </dgm:pt>
    <dgm:pt modelId="{99EBB578-AA49-4EA2-A344-A559E7ADEAD9}" type="pres">
      <dgm:prSet presAssocID="{9225FB30-2F63-42E3-A228-4B38EE6D80E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5401074-D0FF-44AA-9739-62CDD2F85548}" type="pres">
      <dgm:prSet presAssocID="{9225FB30-2F63-42E3-A228-4B38EE6D80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39CB75A-F313-471B-B6FC-9E59E463489F}" type="pres">
      <dgm:prSet presAssocID="{9225FB30-2F63-42E3-A228-4B38EE6D80E5}" presName="spaceRect" presStyleCnt="0"/>
      <dgm:spPr/>
    </dgm:pt>
    <dgm:pt modelId="{3EC5A848-BF06-4D48-A10B-B9E28A0A7A8A}" type="pres">
      <dgm:prSet presAssocID="{9225FB30-2F63-42E3-A228-4B38EE6D80E5}" presName="textRect" presStyleLbl="revTx" presStyleIdx="0" presStyleCnt="3">
        <dgm:presLayoutVars>
          <dgm:chMax val="1"/>
          <dgm:chPref val="1"/>
        </dgm:presLayoutVars>
      </dgm:prSet>
      <dgm:spPr/>
    </dgm:pt>
    <dgm:pt modelId="{BF8CC03F-557A-49A9-A6FF-BD9194299E1D}" type="pres">
      <dgm:prSet presAssocID="{250D8AB7-3113-4C67-A869-C532C3B445ED}" presName="sibTrans" presStyleCnt="0"/>
      <dgm:spPr/>
    </dgm:pt>
    <dgm:pt modelId="{3113E0B2-C806-459F-8462-DF18718E9AF9}" type="pres">
      <dgm:prSet presAssocID="{131A1952-9CDE-4947-B67B-60D667E8AC08}" presName="compNode" presStyleCnt="0"/>
      <dgm:spPr/>
    </dgm:pt>
    <dgm:pt modelId="{43B50531-4B42-4670-8EAD-147447DB18B2}" type="pres">
      <dgm:prSet presAssocID="{131A1952-9CDE-4947-B67B-60D667E8AC0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A357AA-2B86-4F28-A6DE-D3DA36812FC3}" type="pres">
      <dgm:prSet presAssocID="{131A1952-9CDE-4947-B67B-60D667E8AC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CA6919D-193D-4F95-8C73-D51C5924FCE1}" type="pres">
      <dgm:prSet presAssocID="{131A1952-9CDE-4947-B67B-60D667E8AC08}" presName="spaceRect" presStyleCnt="0"/>
      <dgm:spPr/>
    </dgm:pt>
    <dgm:pt modelId="{DCEC3B07-8794-47C2-9399-70E777F45759}" type="pres">
      <dgm:prSet presAssocID="{131A1952-9CDE-4947-B67B-60D667E8AC08}" presName="textRect" presStyleLbl="revTx" presStyleIdx="1" presStyleCnt="3">
        <dgm:presLayoutVars>
          <dgm:chMax val="1"/>
          <dgm:chPref val="1"/>
        </dgm:presLayoutVars>
      </dgm:prSet>
      <dgm:spPr/>
    </dgm:pt>
    <dgm:pt modelId="{E997F892-91D5-484F-992A-87B729716C2A}" type="pres">
      <dgm:prSet presAssocID="{B4A6BBF3-7464-47D9-920A-D86889514DF8}" presName="sibTrans" presStyleCnt="0"/>
      <dgm:spPr/>
    </dgm:pt>
    <dgm:pt modelId="{9F6C6E28-C0ED-4B2A-A323-1E71A465F263}" type="pres">
      <dgm:prSet presAssocID="{1B486FF8-4A2A-4113-BADD-BB32AF915E44}" presName="compNode" presStyleCnt="0"/>
      <dgm:spPr/>
    </dgm:pt>
    <dgm:pt modelId="{282FF9EC-30AD-48A5-A9D8-DEA615C836A7}" type="pres">
      <dgm:prSet presAssocID="{1B486FF8-4A2A-4113-BADD-BB32AF915E4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8957E71-FF35-4862-8998-76153D7DC577}" type="pres">
      <dgm:prSet presAssocID="{1B486FF8-4A2A-4113-BADD-BB32AF915E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1A9C1EBC-3FE5-494C-BB4E-77E8806AD0C7}" type="pres">
      <dgm:prSet presAssocID="{1B486FF8-4A2A-4113-BADD-BB32AF915E44}" presName="spaceRect" presStyleCnt="0"/>
      <dgm:spPr/>
    </dgm:pt>
    <dgm:pt modelId="{CFAA6C00-EDBB-455F-8787-60C8F4F0525D}" type="pres">
      <dgm:prSet presAssocID="{1B486FF8-4A2A-4113-BADD-BB32AF915E4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2B8C303-3574-4181-A42F-CFADA780A88A}" type="presOf" srcId="{9225FB30-2F63-42E3-A228-4B38EE6D80E5}" destId="{3EC5A848-BF06-4D48-A10B-B9E28A0A7A8A}" srcOrd="0" destOrd="0" presId="urn:microsoft.com/office/officeart/2018/5/layout/IconLeafLabelList"/>
    <dgm:cxn modelId="{9E3F215F-5CDE-4B62-AD27-80B540E1C09C}" srcId="{ADCCAF6A-1D77-497A-B7D9-8CAE3F2F7426}" destId="{1B486FF8-4A2A-4113-BADD-BB32AF915E44}" srcOrd="2" destOrd="0" parTransId="{93749010-D74B-414E-A1AA-0F85773A0655}" sibTransId="{45CF8DA2-5867-4710-95ED-EFCC05EA44C0}"/>
    <dgm:cxn modelId="{401E434D-ADC4-415B-A910-7958B807B65A}" type="presOf" srcId="{131A1952-9CDE-4947-B67B-60D667E8AC08}" destId="{DCEC3B07-8794-47C2-9399-70E777F45759}" srcOrd="0" destOrd="0" presId="urn:microsoft.com/office/officeart/2018/5/layout/IconLeafLabelList"/>
    <dgm:cxn modelId="{236B9A7F-6FF1-462E-ABD8-6C9B0D4307D6}" srcId="{ADCCAF6A-1D77-497A-B7D9-8CAE3F2F7426}" destId="{131A1952-9CDE-4947-B67B-60D667E8AC08}" srcOrd="1" destOrd="0" parTransId="{F52CC2D9-4152-4AF2-9D4E-DA1DCDC6CB84}" sibTransId="{B4A6BBF3-7464-47D9-920A-D86889514DF8}"/>
    <dgm:cxn modelId="{F4A22CC0-66E5-4818-95F1-F93DA3DC0518}" type="presOf" srcId="{1B486FF8-4A2A-4113-BADD-BB32AF915E44}" destId="{CFAA6C00-EDBB-455F-8787-60C8F4F0525D}" srcOrd="0" destOrd="0" presId="urn:microsoft.com/office/officeart/2018/5/layout/IconLeafLabelList"/>
    <dgm:cxn modelId="{C15CC6C4-BA0D-4C2E-AC3D-E00E0EF7FBF3}" type="presOf" srcId="{ADCCAF6A-1D77-497A-B7D9-8CAE3F2F7426}" destId="{764967BD-7F63-435E-87D9-FA32C467F238}" srcOrd="0" destOrd="0" presId="urn:microsoft.com/office/officeart/2018/5/layout/IconLeafLabelList"/>
    <dgm:cxn modelId="{66DD5EDB-DD61-4F45-A01B-46BC04B2F3CC}" srcId="{ADCCAF6A-1D77-497A-B7D9-8CAE3F2F7426}" destId="{9225FB30-2F63-42E3-A228-4B38EE6D80E5}" srcOrd="0" destOrd="0" parTransId="{B407DFD4-4B95-46B6-A90F-ABA445A5D6CB}" sibTransId="{250D8AB7-3113-4C67-A869-C532C3B445ED}"/>
    <dgm:cxn modelId="{16554602-25F6-4BDE-AA32-068FC542C89B}" type="presParOf" srcId="{764967BD-7F63-435E-87D9-FA32C467F238}" destId="{F38E4E44-5E87-4997-B9AD-284824478BAA}" srcOrd="0" destOrd="0" presId="urn:microsoft.com/office/officeart/2018/5/layout/IconLeafLabelList"/>
    <dgm:cxn modelId="{94F6C550-DB9B-4772-8564-690966C1B2CD}" type="presParOf" srcId="{F38E4E44-5E87-4997-B9AD-284824478BAA}" destId="{99EBB578-AA49-4EA2-A344-A559E7ADEAD9}" srcOrd="0" destOrd="0" presId="urn:microsoft.com/office/officeart/2018/5/layout/IconLeafLabelList"/>
    <dgm:cxn modelId="{A246A6D9-EC9A-4364-BB00-A45601A3B064}" type="presParOf" srcId="{F38E4E44-5E87-4997-B9AD-284824478BAA}" destId="{95401074-D0FF-44AA-9739-62CDD2F85548}" srcOrd="1" destOrd="0" presId="urn:microsoft.com/office/officeart/2018/5/layout/IconLeafLabelList"/>
    <dgm:cxn modelId="{32F481CC-9F10-499E-84D7-89ACE97B26E5}" type="presParOf" srcId="{F38E4E44-5E87-4997-B9AD-284824478BAA}" destId="{839CB75A-F313-471B-B6FC-9E59E463489F}" srcOrd="2" destOrd="0" presId="urn:microsoft.com/office/officeart/2018/5/layout/IconLeafLabelList"/>
    <dgm:cxn modelId="{54754E53-8384-4936-BB17-1BFF5FE831DC}" type="presParOf" srcId="{F38E4E44-5E87-4997-B9AD-284824478BAA}" destId="{3EC5A848-BF06-4D48-A10B-B9E28A0A7A8A}" srcOrd="3" destOrd="0" presId="urn:microsoft.com/office/officeart/2018/5/layout/IconLeafLabelList"/>
    <dgm:cxn modelId="{BF21FA98-116B-4858-9B2A-237A26045389}" type="presParOf" srcId="{764967BD-7F63-435E-87D9-FA32C467F238}" destId="{BF8CC03F-557A-49A9-A6FF-BD9194299E1D}" srcOrd="1" destOrd="0" presId="urn:microsoft.com/office/officeart/2018/5/layout/IconLeafLabelList"/>
    <dgm:cxn modelId="{DFED9D7A-7D99-4BE6-BE06-55C4D7403D64}" type="presParOf" srcId="{764967BD-7F63-435E-87D9-FA32C467F238}" destId="{3113E0B2-C806-459F-8462-DF18718E9AF9}" srcOrd="2" destOrd="0" presId="urn:microsoft.com/office/officeart/2018/5/layout/IconLeafLabelList"/>
    <dgm:cxn modelId="{E784296E-616D-4DB5-958C-AFD041FFCEA1}" type="presParOf" srcId="{3113E0B2-C806-459F-8462-DF18718E9AF9}" destId="{43B50531-4B42-4670-8EAD-147447DB18B2}" srcOrd="0" destOrd="0" presId="urn:microsoft.com/office/officeart/2018/5/layout/IconLeafLabelList"/>
    <dgm:cxn modelId="{E691DD00-481B-4670-8ECA-408B508CE4C1}" type="presParOf" srcId="{3113E0B2-C806-459F-8462-DF18718E9AF9}" destId="{07A357AA-2B86-4F28-A6DE-D3DA36812FC3}" srcOrd="1" destOrd="0" presId="urn:microsoft.com/office/officeart/2018/5/layout/IconLeafLabelList"/>
    <dgm:cxn modelId="{E774A3C6-700F-484F-A2CA-C38683894908}" type="presParOf" srcId="{3113E0B2-C806-459F-8462-DF18718E9AF9}" destId="{9CA6919D-193D-4F95-8C73-D51C5924FCE1}" srcOrd="2" destOrd="0" presId="urn:microsoft.com/office/officeart/2018/5/layout/IconLeafLabelList"/>
    <dgm:cxn modelId="{AA70D239-9C6E-497A-8160-4AA3A11084DC}" type="presParOf" srcId="{3113E0B2-C806-459F-8462-DF18718E9AF9}" destId="{DCEC3B07-8794-47C2-9399-70E777F45759}" srcOrd="3" destOrd="0" presId="urn:microsoft.com/office/officeart/2018/5/layout/IconLeafLabelList"/>
    <dgm:cxn modelId="{F61648EE-3C3A-48AE-8484-9CEBEBA69FBC}" type="presParOf" srcId="{764967BD-7F63-435E-87D9-FA32C467F238}" destId="{E997F892-91D5-484F-992A-87B729716C2A}" srcOrd="3" destOrd="0" presId="urn:microsoft.com/office/officeart/2018/5/layout/IconLeafLabelList"/>
    <dgm:cxn modelId="{EB6CC02F-7876-4844-B21E-B7C63A9D4B81}" type="presParOf" srcId="{764967BD-7F63-435E-87D9-FA32C467F238}" destId="{9F6C6E28-C0ED-4B2A-A323-1E71A465F263}" srcOrd="4" destOrd="0" presId="urn:microsoft.com/office/officeart/2018/5/layout/IconLeafLabelList"/>
    <dgm:cxn modelId="{CD5D9017-FEE1-429F-992A-324957D1B9C9}" type="presParOf" srcId="{9F6C6E28-C0ED-4B2A-A323-1E71A465F263}" destId="{282FF9EC-30AD-48A5-A9D8-DEA615C836A7}" srcOrd="0" destOrd="0" presId="urn:microsoft.com/office/officeart/2018/5/layout/IconLeafLabelList"/>
    <dgm:cxn modelId="{F4B2E06A-590A-4BA2-96C1-F0F727458731}" type="presParOf" srcId="{9F6C6E28-C0ED-4B2A-A323-1E71A465F263}" destId="{18957E71-FF35-4862-8998-76153D7DC577}" srcOrd="1" destOrd="0" presId="urn:microsoft.com/office/officeart/2018/5/layout/IconLeafLabelList"/>
    <dgm:cxn modelId="{41D8D793-922B-4567-ADE8-BE768B5A64E8}" type="presParOf" srcId="{9F6C6E28-C0ED-4B2A-A323-1E71A465F263}" destId="{1A9C1EBC-3FE5-494C-BB4E-77E8806AD0C7}" srcOrd="2" destOrd="0" presId="urn:microsoft.com/office/officeart/2018/5/layout/IconLeafLabelList"/>
    <dgm:cxn modelId="{3B7355C0-4BFD-4F06-BC87-8ADB261ADDF5}" type="presParOf" srcId="{9F6C6E28-C0ED-4B2A-A323-1E71A465F263}" destId="{CFAA6C00-EDBB-455F-8787-60C8F4F0525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0E9A4-E620-45CB-9FC1-17C860AE4624}">
      <dsp:nvSpPr>
        <dsp:cNvPr id="0" name=""/>
        <dsp:cNvSpPr/>
      </dsp:nvSpPr>
      <dsp:spPr>
        <a:xfrm>
          <a:off x="0" y="0"/>
          <a:ext cx="986827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How many of you feel like you're constantly testing but never improving how you test?</a:t>
          </a:r>
          <a:endParaRPr lang="en-US" sz="3000" kern="1200" dirty="0"/>
        </a:p>
      </dsp:txBody>
      <dsp:txXfrm>
        <a:off x="59399" y="59399"/>
        <a:ext cx="974947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5D26F-160D-4C7B-913D-B59E7797D0EB}">
      <dsp:nvSpPr>
        <dsp:cNvPr id="0" name=""/>
        <dsp:cNvSpPr/>
      </dsp:nvSpPr>
      <dsp:spPr>
        <a:xfrm>
          <a:off x="0" y="206670"/>
          <a:ext cx="10462452" cy="121680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Since you got up from bed and opened the door to come to this conference this morning… how many inefficiencies did you experience?</a:t>
          </a:r>
          <a:endParaRPr lang="en-US" sz="2400" kern="1200" dirty="0"/>
        </a:p>
      </dsp:txBody>
      <dsp:txXfrm>
        <a:off x="59399" y="266069"/>
        <a:ext cx="10343654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8C204-7943-4C98-8BCC-817D69D18F4B}">
      <dsp:nvSpPr>
        <dsp:cNvPr id="0" name=""/>
        <dsp:cNvSpPr/>
      </dsp:nvSpPr>
      <dsp:spPr>
        <a:xfrm>
          <a:off x="627750" y="1153021"/>
          <a:ext cx="670359" cy="670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C45FB-650B-483F-B7D7-7E6BD1332165}">
      <dsp:nvSpPr>
        <dsp:cNvPr id="0" name=""/>
        <dsp:cNvSpPr/>
      </dsp:nvSpPr>
      <dsp:spPr>
        <a:xfrm>
          <a:off x="5273" y="190451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Define Value </a:t>
          </a:r>
          <a:endParaRPr lang="en-US" sz="1500" kern="1200"/>
        </a:p>
      </dsp:txBody>
      <dsp:txXfrm>
        <a:off x="5273" y="1904511"/>
        <a:ext cx="1915312" cy="287296"/>
      </dsp:txXfrm>
    </dsp:sp>
    <dsp:sp modelId="{D3460938-DE96-4B95-9F0D-035D8A8AF58C}">
      <dsp:nvSpPr>
        <dsp:cNvPr id="0" name=""/>
        <dsp:cNvSpPr/>
      </dsp:nvSpPr>
      <dsp:spPr>
        <a:xfrm>
          <a:off x="5273" y="2229543"/>
          <a:ext cx="1915312" cy="8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What matters to the customer (e.g. fast, reliable, bug-free releases)?</a:t>
          </a:r>
          <a:endParaRPr lang="en-US" sz="1100" kern="1200"/>
        </a:p>
      </dsp:txBody>
      <dsp:txXfrm>
        <a:off x="5273" y="2229543"/>
        <a:ext cx="1915312" cy="810239"/>
      </dsp:txXfrm>
    </dsp:sp>
    <dsp:sp modelId="{70E752D9-4087-494B-B9A5-0F054ACDEC76}">
      <dsp:nvSpPr>
        <dsp:cNvPr id="0" name=""/>
        <dsp:cNvSpPr/>
      </dsp:nvSpPr>
      <dsp:spPr>
        <a:xfrm>
          <a:off x="2878242" y="1153021"/>
          <a:ext cx="670359" cy="670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C01A5-1DAF-4F0F-8300-63CF04FCB377}">
      <dsp:nvSpPr>
        <dsp:cNvPr id="0" name=""/>
        <dsp:cNvSpPr/>
      </dsp:nvSpPr>
      <dsp:spPr>
        <a:xfrm>
          <a:off x="2255766" y="190451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Map the Value Stream</a:t>
          </a:r>
          <a:endParaRPr lang="en-US" sz="1500" kern="1200"/>
        </a:p>
      </dsp:txBody>
      <dsp:txXfrm>
        <a:off x="2255766" y="1904511"/>
        <a:ext cx="1915312" cy="287296"/>
      </dsp:txXfrm>
    </dsp:sp>
    <dsp:sp modelId="{628BC895-B56E-4B80-AC3C-73DC68C76E47}">
      <dsp:nvSpPr>
        <dsp:cNvPr id="0" name=""/>
        <dsp:cNvSpPr/>
      </dsp:nvSpPr>
      <dsp:spPr>
        <a:xfrm>
          <a:off x="2255766" y="2229543"/>
          <a:ext cx="1915312" cy="8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What steps in your testing add value vs. waste?</a:t>
          </a:r>
          <a:endParaRPr lang="en-US" sz="1100" kern="1200"/>
        </a:p>
      </dsp:txBody>
      <dsp:txXfrm>
        <a:off x="2255766" y="2229543"/>
        <a:ext cx="1915312" cy="810239"/>
      </dsp:txXfrm>
    </dsp:sp>
    <dsp:sp modelId="{5F6CAFBE-7FE2-459E-90B5-C658F610DEA2}">
      <dsp:nvSpPr>
        <dsp:cNvPr id="0" name=""/>
        <dsp:cNvSpPr/>
      </dsp:nvSpPr>
      <dsp:spPr>
        <a:xfrm>
          <a:off x="5128734" y="1153021"/>
          <a:ext cx="670359" cy="670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041D-2534-4EF2-9458-AC9B1EF53B9F}">
      <dsp:nvSpPr>
        <dsp:cNvPr id="0" name=""/>
        <dsp:cNvSpPr/>
      </dsp:nvSpPr>
      <dsp:spPr>
        <a:xfrm>
          <a:off x="4506258" y="190451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Make Value Flow </a:t>
          </a:r>
          <a:endParaRPr lang="en-US" sz="1500" kern="1200"/>
        </a:p>
      </dsp:txBody>
      <dsp:txXfrm>
        <a:off x="4506258" y="1904511"/>
        <a:ext cx="1915312" cy="287296"/>
      </dsp:txXfrm>
    </dsp:sp>
    <dsp:sp modelId="{950DAD6B-AC9D-48D5-BE88-8EAEA1B304E6}">
      <dsp:nvSpPr>
        <dsp:cNvPr id="0" name=""/>
        <dsp:cNvSpPr/>
      </dsp:nvSpPr>
      <dsp:spPr>
        <a:xfrm>
          <a:off x="4506258" y="2229543"/>
          <a:ext cx="1915312" cy="8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Avoid blockers (e.g. flaky tests, redundant steps)</a:t>
          </a:r>
          <a:endParaRPr lang="en-US" sz="1100" kern="1200"/>
        </a:p>
      </dsp:txBody>
      <dsp:txXfrm>
        <a:off x="4506258" y="2229543"/>
        <a:ext cx="1915312" cy="810239"/>
      </dsp:txXfrm>
    </dsp:sp>
    <dsp:sp modelId="{16AFE462-758C-474D-9C1E-0DA90FFEF8A6}">
      <dsp:nvSpPr>
        <dsp:cNvPr id="0" name=""/>
        <dsp:cNvSpPr/>
      </dsp:nvSpPr>
      <dsp:spPr>
        <a:xfrm>
          <a:off x="7379227" y="1153021"/>
          <a:ext cx="670359" cy="6703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18D46-FDD2-4279-A67D-2FCF904C9947}">
      <dsp:nvSpPr>
        <dsp:cNvPr id="0" name=""/>
        <dsp:cNvSpPr/>
      </dsp:nvSpPr>
      <dsp:spPr>
        <a:xfrm>
          <a:off x="6756750" y="190451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Pull, Don’t Push</a:t>
          </a:r>
          <a:endParaRPr lang="en-US" sz="1500" kern="1200"/>
        </a:p>
      </dsp:txBody>
      <dsp:txXfrm>
        <a:off x="6756750" y="1904511"/>
        <a:ext cx="1915312" cy="287296"/>
      </dsp:txXfrm>
    </dsp:sp>
    <dsp:sp modelId="{96C02909-B8C4-40D0-A70D-55B44B18CB20}">
      <dsp:nvSpPr>
        <dsp:cNvPr id="0" name=""/>
        <dsp:cNvSpPr/>
      </dsp:nvSpPr>
      <dsp:spPr>
        <a:xfrm>
          <a:off x="6756750" y="2229543"/>
          <a:ext cx="1915312" cy="8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Let customer/user needs drive testing, not a checklist mentality</a:t>
          </a:r>
          <a:endParaRPr lang="en-US" sz="1100" kern="1200"/>
        </a:p>
      </dsp:txBody>
      <dsp:txXfrm>
        <a:off x="6756750" y="2229543"/>
        <a:ext cx="1915312" cy="810239"/>
      </dsp:txXfrm>
    </dsp:sp>
    <dsp:sp modelId="{0355CB8F-4475-4DC0-8187-DC71BBD73BA2}">
      <dsp:nvSpPr>
        <dsp:cNvPr id="0" name=""/>
        <dsp:cNvSpPr/>
      </dsp:nvSpPr>
      <dsp:spPr>
        <a:xfrm>
          <a:off x="9629719" y="1153021"/>
          <a:ext cx="670359" cy="6703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CF935-E92C-45F5-8CAA-71104BE87CE9}">
      <dsp:nvSpPr>
        <dsp:cNvPr id="0" name=""/>
        <dsp:cNvSpPr/>
      </dsp:nvSpPr>
      <dsp:spPr>
        <a:xfrm>
          <a:off x="9007242" y="190451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Seek Perfection </a:t>
          </a:r>
          <a:endParaRPr lang="en-US" sz="1500" kern="1200"/>
        </a:p>
      </dsp:txBody>
      <dsp:txXfrm>
        <a:off x="9007242" y="1904511"/>
        <a:ext cx="1915312" cy="287296"/>
      </dsp:txXfrm>
    </dsp:sp>
    <dsp:sp modelId="{20F15E2E-6FE7-4B6A-BAAA-A017C0B71A8A}">
      <dsp:nvSpPr>
        <dsp:cNvPr id="0" name=""/>
        <dsp:cNvSpPr/>
      </dsp:nvSpPr>
      <dsp:spPr>
        <a:xfrm>
          <a:off x="9007242" y="2229543"/>
          <a:ext cx="1915312" cy="81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Continuously improve testing processes</a:t>
          </a:r>
          <a:endParaRPr lang="en-US" sz="1100" kern="1200"/>
        </a:p>
      </dsp:txBody>
      <dsp:txXfrm>
        <a:off x="9007242" y="2229543"/>
        <a:ext cx="1915312" cy="810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3175-D2EC-42C6-80A1-8945F8EECB62}">
      <dsp:nvSpPr>
        <dsp:cNvPr id="0" name=""/>
        <dsp:cNvSpPr/>
      </dsp:nvSpPr>
      <dsp:spPr>
        <a:xfrm>
          <a:off x="1283" y="486074"/>
          <a:ext cx="3003723" cy="15018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800" kern="1200" dirty="0"/>
            <a:t>Muda – Waste </a:t>
          </a:r>
        </a:p>
      </dsp:txBody>
      <dsp:txXfrm>
        <a:off x="45271" y="530062"/>
        <a:ext cx="2915747" cy="1413885"/>
      </dsp:txXfrm>
    </dsp:sp>
    <dsp:sp modelId="{7181F360-94D2-49E3-BB64-144C9DCC56DE}">
      <dsp:nvSpPr>
        <dsp:cNvPr id="0" name=""/>
        <dsp:cNvSpPr/>
      </dsp:nvSpPr>
      <dsp:spPr>
        <a:xfrm>
          <a:off x="301656" y="1987936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6750E-6905-4D25-9B5B-977E6D589656}">
      <dsp:nvSpPr>
        <dsp:cNvPr id="0" name=""/>
        <dsp:cNvSpPr/>
      </dsp:nvSpPr>
      <dsp:spPr>
        <a:xfrm>
          <a:off x="602028" y="2363401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(e.g. repetitive manual tests)</a:t>
          </a:r>
        </a:p>
      </dsp:txBody>
      <dsp:txXfrm>
        <a:off x="646016" y="2407389"/>
        <a:ext cx="2315002" cy="1413885"/>
      </dsp:txXfrm>
    </dsp:sp>
    <dsp:sp modelId="{84EA2796-A2B8-4EAC-AAE6-51B553A4AAED}">
      <dsp:nvSpPr>
        <dsp:cNvPr id="0" name=""/>
        <dsp:cNvSpPr/>
      </dsp:nvSpPr>
      <dsp:spPr>
        <a:xfrm>
          <a:off x="3755938" y="486074"/>
          <a:ext cx="3003723" cy="1501861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800" kern="1200"/>
            <a:t>Muri – Overburden</a:t>
          </a:r>
        </a:p>
      </dsp:txBody>
      <dsp:txXfrm>
        <a:off x="3799926" y="530062"/>
        <a:ext cx="2915747" cy="1413885"/>
      </dsp:txXfrm>
    </dsp:sp>
    <dsp:sp modelId="{F2C349DB-8947-4A82-BDBD-63B42CD99FFF}">
      <dsp:nvSpPr>
        <dsp:cNvPr id="0" name=""/>
        <dsp:cNvSpPr/>
      </dsp:nvSpPr>
      <dsp:spPr>
        <a:xfrm>
          <a:off x="4056310" y="1987936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D3648-C5F4-491E-A725-2D938D6B6753}">
      <dsp:nvSpPr>
        <dsp:cNvPr id="0" name=""/>
        <dsp:cNvSpPr/>
      </dsp:nvSpPr>
      <dsp:spPr>
        <a:xfrm>
          <a:off x="4356682" y="2363401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(e.g. unrealistic timelines, overloaded testers)</a:t>
          </a:r>
        </a:p>
      </dsp:txBody>
      <dsp:txXfrm>
        <a:off x="4400670" y="2407389"/>
        <a:ext cx="2315002" cy="1413885"/>
      </dsp:txXfrm>
    </dsp:sp>
    <dsp:sp modelId="{C37B1CB6-998F-44F8-BA51-18B2F5B502AA}">
      <dsp:nvSpPr>
        <dsp:cNvPr id="0" name=""/>
        <dsp:cNvSpPr/>
      </dsp:nvSpPr>
      <dsp:spPr>
        <a:xfrm>
          <a:off x="7510592" y="486074"/>
          <a:ext cx="3003723" cy="1501861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800" kern="1200"/>
            <a:t>Mura – Unevenness</a:t>
          </a:r>
        </a:p>
      </dsp:txBody>
      <dsp:txXfrm>
        <a:off x="7554580" y="530062"/>
        <a:ext cx="2915747" cy="1413885"/>
      </dsp:txXfrm>
    </dsp:sp>
    <dsp:sp modelId="{25451672-FF33-4835-A5C6-D1ED0B7EB9FB}">
      <dsp:nvSpPr>
        <dsp:cNvPr id="0" name=""/>
        <dsp:cNvSpPr/>
      </dsp:nvSpPr>
      <dsp:spPr>
        <a:xfrm>
          <a:off x="7810965" y="1987936"/>
          <a:ext cx="300372" cy="112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396"/>
              </a:lnTo>
              <a:lnTo>
                <a:pt x="300372" y="112639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5EFB2-F6EB-422D-BA8F-597877AAFF31}">
      <dsp:nvSpPr>
        <dsp:cNvPr id="0" name=""/>
        <dsp:cNvSpPr/>
      </dsp:nvSpPr>
      <dsp:spPr>
        <a:xfrm>
          <a:off x="8111337" y="2363401"/>
          <a:ext cx="2402978" cy="1501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(e.g. inconsistent test velocity between sprints)</a:t>
          </a:r>
        </a:p>
      </dsp:txBody>
      <dsp:txXfrm>
        <a:off x="8155325" y="2407389"/>
        <a:ext cx="2315002" cy="1413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3C52D-E9A7-4D5C-9CEE-D3BF2328BD99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009E3-1A5D-4741-B3C3-746C2B9EB0DC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C09EE-A749-4EB3-B71B-FE21679BB532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Philosophy</a:t>
          </a:r>
          <a:r>
            <a:rPr lang="en-GB" sz="1900" kern="1200"/>
            <a:t> – Prevent problems, don’t fix them</a:t>
          </a:r>
          <a:endParaRPr lang="en-US" sz="1900" kern="1200"/>
        </a:p>
      </dsp:txBody>
      <dsp:txXfrm>
        <a:off x="1059754" y="4307"/>
        <a:ext cx="5304469" cy="917536"/>
      </dsp:txXfrm>
    </dsp:sp>
    <dsp:sp modelId="{A8F02F02-923C-460B-A7AC-2FF21B673125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2D8EB-CEE8-44D9-A619-4ABB84C178BE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0C0D1-2FA2-4678-B6E4-19BE44FAEAAE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Organisation</a:t>
          </a:r>
          <a:r>
            <a:rPr lang="en-GB" sz="1900" kern="1200"/>
            <a:t> – Structured roles </a:t>
          </a:r>
          <a:endParaRPr lang="en-US" sz="1900" kern="1200"/>
        </a:p>
      </dsp:txBody>
      <dsp:txXfrm>
        <a:off x="1059754" y="1151227"/>
        <a:ext cx="5304469" cy="917536"/>
      </dsp:txXfrm>
    </dsp:sp>
    <dsp:sp modelId="{93218935-7340-4AFC-8D2B-68AFDC8E3AC4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41D9B-0B23-4900-A404-25D37B548BE5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D8C4F-7F8B-4F60-8BD1-C7D1A505CDCC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Metrics</a:t>
          </a:r>
          <a:r>
            <a:rPr lang="en-GB" sz="1900" kern="1200"/>
            <a:t> – Defect rate, test failure %</a:t>
          </a:r>
          <a:endParaRPr lang="en-US" sz="1900" kern="1200"/>
        </a:p>
      </dsp:txBody>
      <dsp:txXfrm>
        <a:off x="1059754" y="2298147"/>
        <a:ext cx="5304469" cy="917536"/>
      </dsp:txXfrm>
    </dsp:sp>
    <dsp:sp modelId="{4B3C3FE1-CA9D-48A5-A671-5E73430DEE59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A5B10-7FEF-440A-8BB8-193CD5DF5FF4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13D8F-6C43-4F6E-A73A-132C9910E111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Tools</a:t>
          </a:r>
          <a:r>
            <a:rPr lang="en-GB" sz="1900" kern="1200"/>
            <a:t> – Control charts, histograms, Pareto</a:t>
          </a:r>
          <a:endParaRPr lang="en-US" sz="1900" kern="1200"/>
        </a:p>
      </dsp:txBody>
      <dsp:txXfrm>
        <a:off x="1059754" y="3445068"/>
        <a:ext cx="5304469" cy="917536"/>
      </dsp:txXfrm>
    </dsp:sp>
    <dsp:sp modelId="{CE48F5EB-0AAC-48FE-A8BD-0E600F28D33A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83279-D2D1-4006-ABCD-D926CEDBC140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4F907-06FC-4F29-9BA7-576014208EFB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Process Improvement + Change Management</a:t>
          </a:r>
          <a:endParaRPr lang="en-US" sz="1900" kern="1200"/>
        </a:p>
      </dsp:txBody>
      <dsp:txXfrm>
        <a:off x="1059754" y="4591988"/>
        <a:ext cx="5304469" cy="9175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739A3-4AC2-495F-A872-0A7AD379D51D}">
      <dsp:nvSpPr>
        <dsp:cNvPr id="0" name=""/>
        <dsp:cNvSpPr/>
      </dsp:nvSpPr>
      <dsp:spPr>
        <a:xfrm>
          <a:off x="602725" y="1014486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6E2FE-A0D4-47F9-B4A2-7BC8B851F5F3}">
      <dsp:nvSpPr>
        <dsp:cNvPr id="0" name=""/>
        <dsp:cNvSpPr/>
      </dsp:nvSpPr>
      <dsp:spPr>
        <a:xfrm>
          <a:off x="3557" y="1759871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0" lang="en-US" altLang="en-US" sz="1700" b="1" i="0" u="none" strike="noStrike" kern="1200" cap="none" normalizeH="0" baseline="0" dirty="0">
              <a:effectLst/>
              <a:latin typeface="Arial" panose="020B0604020202020204" pitchFamily="34" charset="0"/>
            </a:rPr>
            <a:t>D- Define</a:t>
          </a:r>
          <a:endParaRPr lang="en-GB" sz="1700" kern="1200" dirty="0"/>
        </a:p>
      </dsp:txBody>
      <dsp:txXfrm>
        <a:off x="3557" y="1759871"/>
        <a:ext cx="1843593" cy="276539"/>
      </dsp:txXfrm>
    </dsp:sp>
    <dsp:sp modelId="{A8E1D976-F5DD-4E7A-ACC2-4BFF3D8CF5D9}">
      <dsp:nvSpPr>
        <dsp:cNvPr id="0" name=""/>
        <dsp:cNvSpPr/>
      </dsp:nvSpPr>
      <dsp:spPr>
        <a:xfrm>
          <a:off x="3557" y="2082981"/>
          <a:ext cx="1843593" cy="126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0" u="none" strike="noStrike" kern="1200" cap="none" normalizeH="0" baseline="0">
              <a:effectLst/>
              <a:latin typeface="Arial" panose="020B0604020202020204" pitchFamily="34" charset="0"/>
            </a:rPr>
            <a:t> Clearly state the problem and what success looks like</a:t>
          </a:r>
          <a:endParaRPr lang="en-GB" sz="1300" kern="120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1" u="none" strike="noStrike" kern="1200" cap="none" normalizeH="0" baseline="0">
              <a:effectLst/>
              <a:latin typeface="Arial" panose="020B0604020202020204" pitchFamily="34" charset="0"/>
            </a:rPr>
            <a:t>(E.g. long test cycle time, too many escaped defects)</a:t>
          </a:r>
          <a:endParaRPr lang="en-GB" sz="1300" kern="1200"/>
        </a:p>
      </dsp:txBody>
      <dsp:txXfrm>
        <a:off x="3557" y="2082981"/>
        <a:ext cx="1843593" cy="1260056"/>
      </dsp:txXfrm>
    </dsp:sp>
    <dsp:sp modelId="{DC5104BE-0FAD-440D-8001-7262D4A42D49}">
      <dsp:nvSpPr>
        <dsp:cNvPr id="0" name=""/>
        <dsp:cNvSpPr/>
      </dsp:nvSpPr>
      <dsp:spPr>
        <a:xfrm>
          <a:off x="2768948" y="1014486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2AB23-08CA-40EF-B3A2-23DD3DCD6360}">
      <dsp:nvSpPr>
        <dsp:cNvPr id="0" name=""/>
        <dsp:cNvSpPr/>
      </dsp:nvSpPr>
      <dsp:spPr>
        <a:xfrm>
          <a:off x="2169780" y="1759871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0" lang="en-US" altLang="en-US" sz="1700" b="1" i="0" u="none" strike="noStrike" kern="1200" cap="none" normalizeH="0" baseline="0">
              <a:effectLst/>
              <a:latin typeface="Arial" panose="020B0604020202020204" pitchFamily="34" charset="0"/>
            </a:rPr>
            <a:t>M- Measure</a:t>
          </a:r>
          <a:endParaRPr kumimoji="0" lang="en-US" altLang="en-US" sz="17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2169780" y="1759871"/>
        <a:ext cx="1843593" cy="276539"/>
      </dsp:txXfrm>
    </dsp:sp>
    <dsp:sp modelId="{1FD899FE-C084-4783-BCBA-DE432F1D0301}">
      <dsp:nvSpPr>
        <dsp:cNvPr id="0" name=""/>
        <dsp:cNvSpPr/>
      </dsp:nvSpPr>
      <dsp:spPr>
        <a:xfrm>
          <a:off x="2169780" y="2082981"/>
          <a:ext cx="1843593" cy="126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0" u="none" strike="noStrike" kern="1200" cap="none" normalizeH="0" baseline="0">
              <a:effectLst/>
              <a:latin typeface="Arial" panose="020B0604020202020204" pitchFamily="34" charset="0"/>
            </a:rPr>
            <a:t>Gather data to understand the current state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1" u="none" strike="noStrike" kern="1200" cap="none" normalizeH="0" baseline="0">
              <a:effectLst/>
              <a:latin typeface="Arial" panose="020B0604020202020204" pitchFamily="34" charset="0"/>
            </a:rPr>
            <a:t>(How long are cycles? How many defects? What’s failing?)</a:t>
          </a:r>
          <a:endParaRPr kumimoji="0" lang="en-US" altLang="en-US" sz="13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2169780" y="2082981"/>
        <a:ext cx="1843593" cy="1260056"/>
      </dsp:txXfrm>
    </dsp:sp>
    <dsp:sp modelId="{6AEEF265-B972-486E-A8AE-35421091DEBC}">
      <dsp:nvSpPr>
        <dsp:cNvPr id="0" name=""/>
        <dsp:cNvSpPr/>
      </dsp:nvSpPr>
      <dsp:spPr>
        <a:xfrm>
          <a:off x="4935171" y="1014486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82716-D44C-4326-835F-B29BE67AA59F}">
      <dsp:nvSpPr>
        <dsp:cNvPr id="0" name=""/>
        <dsp:cNvSpPr/>
      </dsp:nvSpPr>
      <dsp:spPr>
        <a:xfrm>
          <a:off x="4336003" y="1759871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0" lang="en-US" altLang="en-US" sz="1700" b="1" i="0" u="none" strike="noStrike" kern="1200" cap="none" normalizeH="0" baseline="0">
              <a:effectLst/>
              <a:latin typeface="Arial" panose="020B0604020202020204" pitchFamily="34" charset="0"/>
            </a:rPr>
            <a:t>A - Analyse</a:t>
          </a:r>
          <a:endParaRPr kumimoji="0" lang="en-US" altLang="en-US" sz="17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4336003" y="1759871"/>
        <a:ext cx="1843593" cy="276539"/>
      </dsp:txXfrm>
    </dsp:sp>
    <dsp:sp modelId="{1964FC23-AAE9-480F-A609-5A40611E7F4E}">
      <dsp:nvSpPr>
        <dsp:cNvPr id="0" name=""/>
        <dsp:cNvSpPr/>
      </dsp:nvSpPr>
      <dsp:spPr>
        <a:xfrm>
          <a:off x="4336003" y="2082981"/>
          <a:ext cx="1843593" cy="126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0" u="none" strike="noStrike" kern="1200" cap="none" normalizeH="0" baseline="0">
              <a:effectLst/>
              <a:latin typeface="Arial" panose="020B0604020202020204" pitchFamily="34" charset="0"/>
            </a:rPr>
            <a:t>Use data to find root causes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1" u="none" strike="noStrike" kern="1200" cap="none" normalizeH="0" baseline="0">
              <a:effectLst/>
              <a:latin typeface="Arial" panose="020B0604020202020204" pitchFamily="34" charset="0"/>
            </a:rPr>
            <a:t>(e.g. flaky automation, redundant tests, unclear requirements)</a:t>
          </a:r>
          <a:endParaRPr kumimoji="0" lang="en-US" altLang="en-US" sz="13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4336003" y="2082981"/>
        <a:ext cx="1843593" cy="1260056"/>
      </dsp:txXfrm>
    </dsp:sp>
    <dsp:sp modelId="{3B6D2278-78CD-450E-B337-FD5716FDEACF}">
      <dsp:nvSpPr>
        <dsp:cNvPr id="0" name=""/>
        <dsp:cNvSpPr/>
      </dsp:nvSpPr>
      <dsp:spPr>
        <a:xfrm>
          <a:off x="7101393" y="1014486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ABAF1-0CCD-4F2E-8064-5F06EEBFCC7D}">
      <dsp:nvSpPr>
        <dsp:cNvPr id="0" name=""/>
        <dsp:cNvSpPr/>
      </dsp:nvSpPr>
      <dsp:spPr>
        <a:xfrm>
          <a:off x="6502225" y="1759871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0" lang="en-US" altLang="en-US" sz="1700" b="1" i="0" u="none" strike="noStrike" kern="1200" cap="none" normalizeH="0" baseline="0" dirty="0">
              <a:effectLst/>
              <a:latin typeface="Arial" panose="020B0604020202020204" pitchFamily="34" charset="0"/>
            </a:rPr>
            <a:t>I - Improve</a:t>
          </a:r>
          <a:endParaRPr kumimoji="0" lang="en-US" altLang="en-US" sz="1700" b="0" i="0" u="none" strike="noStrike" kern="1200" cap="none" normalizeH="0" baseline="0" dirty="0">
            <a:effectLst/>
            <a:latin typeface="Arial" panose="020B0604020202020204" pitchFamily="34" charset="0"/>
          </a:endParaRPr>
        </a:p>
      </dsp:txBody>
      <dsp:txXfrm>
        <a:off x="6502225" y="1759871"/>
        <a:ext cx="1843593" cy="276539"/>
      </dsp:txXfrm>
    </dsp:sp>
    <dsp:sp modelId="{53C30F20-BAF7-4A26-9F84-98FB4CA2B615}">
      <dsp:nvSpPr>
        <dsp:cNvPr id="0" name=""/>
        <dsp:cNvSpPr/>
      </dsp:nvSpPr>
      <dsp:spPr>
        <a:xfrm>
          <a:off x="6502225" y="2082981"/>
          <a:ext cx="1843593" cy="126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0" u="none" strike="noStrike" kern="1200" cap="none" normalizeH="0" baseline="0">
              <a:effectLst/>
              <a:latin typeface="Arial" panose="020B0604020202020204" pitchFamily="34" charset="0"/>
            </a:rPr>
            <a:t>Design and test solutions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1" u="none" strike="noStrike" kern="1200" cap="none" normalizeH="0" baseline="0">
              <a:effectLst/>
              <a:latin typeface="Arial" panose="020B0604020202020204" pitchFamily="34" charset="0"/>
            </a:rPr>
            <a:t>(Script modularisation, smarter waits, test environment tweaks)</a:t>
          </a:r>
          <a:endParaRPr kumimoji="0" lang="en-US" altLang="en-US" sz="13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6502225" y="2082981"/>
        <a:ext cx="1843593" cy="1260056"/>
      </dsp:txXfrm>
    </dsp:sp>
    <dsp:sp modelId="{390781A4-B2EA-47CF-8835-642A2CBFC2C1}">
      <dsp:nvSpPr>
        <dsp:cNvPr id="0" name=""/>
        <dsp:cNvSpPr/>
      </dsp:nvSpPr>
      <dsp:spPr>
        <a:xfrm>
          <a:off x="9267616" y="1014486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90872-7DA4-496F-BD2A-FFB6FFB10CCF}">
      <dsp:nvSpPr>
        <dsp:cNvPr id="0" name=""/>
        <dsp:cNvSpPr/>
      </dsp:nvSpPr>
      <dsp:spPr>
        <a:xfrm>
          <a:off x="8668448" y="1759871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0" lang="en-US" altLang="en-US" sz="1700" b="1" i="0" u="none" strike="noStrike" kern="1200" cap="none" normalizeH="0" baseline="0">
              <a:effectLst/>
              <a:latin typeface="Arial" panose="020B0604020202020204" pitchFamily="34" charset="0"/>
            </a:rPr>
            <a:t>C - Control</a:t>
          </a:r>
          <a:endParaRPr kumimoji="0" lang="en-US" altLang="en-US" sz="17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8668448" y="1759871"/>
        <a:ext cx="1843593" cy="276539"/>
      </dsp:txXfrm>
    </dsp:sp>
    <dsp:sp modelId="{D8639CFF-288D-4FFC-A829-3AA0B3F9AEA4}">
      <dsp:nvSpPr>
        <dsp:cNvPr id="0" name=""/>
        <dsp:cNvSpPr/>
      </dsp:nvSpPr>
      <dsp:spPr>
        <a:xfrm>
          <a:off x="8668448" y="2082981"/>
          <a:ext cx="1843593" cy="126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0" u="none" strike="noStrike" kern="1200" cap="none" normalizeH="0" baseline="0">
              <a:effectLst/>
              <a:latin typeface="Arial" panose="020B0604020202020204" pitchFamily="34" charset="0"/>
            </a:rPr>
            <a:t>Sustain gains through monitoring and standardisation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300" b="0" i="1" u="none" strike="noStrike" kern="1200" cap="none" normalizeH="0" baseline="0">
              <a:effectLst/>
              <a:latin typeface="Arial" panose="020B0604020202020204" pitchFamily="34" charset="0"/>
            </a:rPr>
            <a:t>(Dashboards, checklists, automation triggers)</a:t>
          </a:r>
          <a:endParaRPr kumimoji="0" lang="en-US" altLang="en-US" sz="1300" b="0" i="0" u="none" strike="noStrike" kern="1200" cap="none" normalizeH="0" baseline="0">
            <a:effectLst/>
            <a:latin typeface="Arial" panose="020B0604020202020204" pitchFamily="34" charset="0"/>
          </a:endParaRPr>
        </a:p>
      </dsp:txBody>
      <dsp:txXfrm>
        <a:off x="8668448" y="2082981"/>
        <a:ext cx="1843593" cy="12600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D9A67-B261-4446-9EF8-97FBDCA5E0AE}">
      <dsp:nvSpPr>
        <dsp:cNvPr id="0" name=""/>
        <dsp:cNvSpPr/>
      </dsp:nvSpPr>
      <dsp:spPr>
        <a:xfrm>
          <a:off x="4929" y="477542"/>
          <a:ext cx="188952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Define</a:t>
          </a:r>
        </a:p>
      </dsp:txBody>
      <dsp:txXfrm>
        <a:off x="4929" y="477542"/>
        <a:ext cx="1889521" cy="518400"/>
      </dsp:txXfrm>
    </dsp:sp>
    <dsp:sp modelId="{FB7F61B3-02FD-4CF2-B83E-E2DBF9DBC77E}">
      <dsp:nvSpPr>
        <dsp:cNvPr id="0" name=""/>
        <dsp:cNvSpPr/>
      </dsp:nvSpPr>
      <dsp:spPr>
        <a:xfrm>
          <a:off x="4929" y="995942"/>
          <a:ext cx="1889521" cy="2877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Nightly regression runs were </a:t>
          </a:r>
          <a:r>
            <a:rPr lang="en-GB" sz="1800" b="1" kern="1200" dirty="0"/>
            <a:t>too long</a:t>
          </a:r>
          <a:r>
            <a:rPr lang="en-GB" sz="1800" kern="1200" dirty="0"/>
            <a:t> and had </a:t>
          </a:r>
          <a:r>
            <a:rPr lang="en-GB" sz="1800" b="1" kern="1200" dirty="0"/>
            <a:t>high failure rates</a:t>
          </a:r>
          <a:r>
            <a:rPr lang="en-GB" sz="1800" kern="1200" dirty="0"/>
            <a:t>, slowing down releases.</a:t>
          </a:r>
        </a:p>
      </dsp:txBody>
      <dsp:txXfrm>
        <a:off x="4929" y="995942"/>
        <a:ext cx="1889521" cy="2877852"/>
      </dsp:txXfrm>
    </dsp:sp>
    <dsp:sp modelId="{BCBD972D-4062-4341-B1DE-C7E53B22D753}">
      <dsp:nvSpPr>
        <dsp:cNvPr id="0" name=""/>
        <dsp:cNvSpPr/>
      </dsp:nvSpPr>
      <dsp:spPr>
        <a:xfrm>
          <a:off x="2158984" y="477542"/>
          <a:ext cx="188952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Measure</a:t>
          </a:r>
        </a:p>
      </dsp:txBody>
      <dsp:txXfrm>
        <a:off x="2158984" y="477542"/>
        <a:ext cx="1889521" cy="518400"/>
      </dsp:txXfrm>
    </dsp:sp>
    <dsp:sp modelId="{04CDE49F-7426-4F8A-AA75-7437ECA94E95}">
      <dsp:nvSpPr>
        <dsp:cNvPr id="0" name=""/>
        <dsp:cNvSpPr/>
      </dsp:nvSpPr>
      <dsp:spPr>
        <a:xfrm>
          <a:off x="2158984" y="995942"/>
          <a:ext cx="1889521" cy="2877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Tracked using Allure and Jira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Test cycle time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Common failure points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% of flaky tests</a:t>
          </a:r>
        </a:p>
      </dsp:txBody>
      <dsp:txXfrm>
        <a:off x="2158984" y="995942"/>
        <a:ext cx="1889521" cy="2877852"/>
      </dsp:txXfrm>
    </dsp:sp>
    <dsp:sp modelId="{298902FA-BC08-488B-BFCD-574F57548408}">
      <dsp:nvSpPr>
        <dsp:cNvPr id="0" name=""/>
        <dsp:cNvSpPr/>
      </dsp:nvSpPr>
      <dsp:spPr>
        <a:xfrm>
          <a:off x="4313039" y="477542"/>
          <a:ext cx="188952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Analyse</a:t>
          </a:r>
        </a:p>
      </dsp:txBody>
      <dsp:txXfrm>
        <a:off x="4313039" y="477542"/>
        <a:ext cx="1889521" cy="518400"/>
      </dsp:txXfrm>
    </dsp:sp>
    <dsp:sp modelId="{134BE3B9-8DB2-4EDE-A46D-5E511CD9F180}">
      <dsp:nvSpPr>
        <dsp:cNvPr id="0" name=""/>
        <dsp:cNvSpPr/>
      </dsp:nvSpPr>
      <dsp:spPr>
        <a:xfrm>
          <a:off x="4313039" y="995942"/>
          <a:ext cx="1889521" cy="2877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Repeated login steps in each test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Static waits causing timeouts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Fragile XPaths causing instability</a:t>
          </a:r>
          <a:endParaRPr lang="en-GB" sz="1800" kern="1200" dirty="0"/>
        </a:p>
      </dsp:txBody>
      <dsp:txXfrm>
        <a:off x="4313039" y="995942"/>
        <a:ext cx="1889521" cy="2877852"/>
      </dsp:txXfrm>
    </dsp:sp>
    <dsp:sp modelId="{76C5718F-28DE-43DD-87C5-53AAFBBC8C9E}">
      <dsp:nvSpPr>
        <dsp:cNvPr id="0" name=""/>
        <dsp:cNvSpPr/>
      </dsp:nvSpPr>
      <dsp:spPr>
        <a:xfrm>
          <a:off x="6467094" y="477542"/>
          <a:ext cx="188952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Improve</a:t>
          </a:r>
        </a:p>
      </dsp:txBody>
      <dsp:txXfrm>
        <a:off x="6467094" y="477542"/>
        <a:ext cx="1889521" cy="518400"/>
      </dsp:txXfrm>
    </dsp:sp>
    <dsp:sp modelId="{05099868-6954-4D96-AFF8-EE3811464A81}">
      <dsp:nvSpPr>
        <dsp:cNvPr id="0" name=""/>
        <dsp:cNvSpPr/>
      </dsp:nvSpPr>
      <dsp:spPr>
        <a:xfrm>
          <a:off x="6467094" y="995942"/>
          <a:ext cx="1889521" cy="2877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/>
            <a:t>Modularised login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/>
            <a:t>Replaced static waits with dynamic waits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/>
            <a:t>Switched to stable selectors</a:t>
          </a:r>
        </a:p>
      </dsp:txBody>
      <dsp:txXfrm>
        <a:off x="6467094" y="995942"/>
        <a:ext cx="1889521" cy="2877852"/>
      </dsp:txXfrm>
    </dsp:sp>
    <dsp:sp modelId="{BEABB168-94F2-4F42-AEBC-C40807E8019B}">
      <dsp:nvSpPr>
        <dsp:cNvPr id="0" name=""/>
        <dsp:cNvSpPr/>
      </dsp:nvSpPr>
      <dsp:spPr>
        <a:xfrm>
          <a:off x="8621148" y="477542"/>
          <a:ext cx="188952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Control</a:t>
          </a:r>
        </a:p>
      </dsp:txBody>
      <dsp:txXfrm>
        <a:off x="8621148" y="477542"/>
        <a:ext cx="1889521" cy="518400"/>
      </dsp:txXfrm>
    </dsp:sp>
    <dsp:sp modelId="{32911EB5-740A-433F-A42B-CC0A142E3064}">
      <dsp:nvSpPr>
        <dsp:cNvPr id="0" name=""/>
        <dsp:cNvSpPr/>
      </dsp:nvSpPr>
      <dsp:spPr>
        <a:xfrm>
          <a:off x="8621148" y="995942"/>
          <a:ext cx="1889521" cy="2877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/>
            <a:t>Introduced a script design checklist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/>
            <a:t>Created a pass/fail dashboard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/>
            <a:t>Monthly review process to sustain improvements</a:t>
          </a:r>
        </a:p>
      </dsp:txBody>
      <dsp:txXfrm>
        <a:off x="8621148" y="995942"/>
        <a:ext cx="1889521" cy="2877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B578-AA49-4EA2-A344-A559E7ADEAD9}">
      <dsp:nvSpPr>
        <dsp:cNvPr id="0" name=""/>
        <dsp:cNvSpPr/>
      </dsp:nvSpPr>
      <dsp:spPr>
        <a:xfrm>
          <a:off x="679050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01074-D0FF-44AA-9739-62CDD2F85548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5A848-BF06-4D48-A10B-B9E28A0A7A8A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Don’t just test better - test smarter</a:t>
          </a:r>
        </a:p>
      </dsp:txBody>
      <dsp:txXfrm>
        <a:off x="75768" y="3053772"/>
        <a:ext cx="3093750" cy="720000"/>
      </dsp:txXfrm>
    </dsp:sp>
    <dsp:sp modelId="{43B50531-4B42-4670-8EAD-147447DB18B2}">
      <dsp:nvSpPr>
        <dsp:cNvPr id="0" name=""/>
        <dsp:cNvSpPr/>
      </dsp:nvSpPr>
      <dsp:spPr>
        <a:xfrm>
          <a:off x="4314206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357AA-2B86-4F28-A6DE-D3DA36812FC3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C3B07-8794-47C2-9399-70E777F45759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Bring structure to your improvement, not just your scripts</a:t>
          </a:r>
        </a:p>
      </dsp:txBody>
      <dsp:txXfrm>
        <a:off x="3710925" y="3053772"/>
        <a:ext cx="3093750" cy="720000"/>
      </dsp:txXfrm>
    </dsp:sp>
    <dsp:sp modelId="{282FF9EC-30AD-48A5-A9D8-DEA615C836A7}">
      <dsp:nvSpPr>
        <dsp:cNvPr id="0" name=""/>
        <dsp:cNvSpPr/>
      </dsp:nvSpPr>
      <dsp:spPr>
        <a:xfrm>
          <a:off x="7949362" y="57877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57E71-FF35-4862-8998-76153D7DC577}">
      <dsp:nvSpPr>
        <dsp:cNvPr id="0" name=""/>
        <dsp:cNvSpPr/>
      </dsp:nvSpPr>
      <dsp:spPr>
        <a:xfrm>
          <a:off x="8351550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A6C00-EDBB-455F-8787-60C8F4F0525D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Small steps + right tools = big impact</a:t>
          </a:r>
        </a:p>
      </dsp:txBody>
      <dsp:txXfrm>
        <a:off x="7346081" y="305377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4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24575,'1'2'0,"-1"-1"0,0 1 0,1 0 0,-1-1 0,1 1 0,0-1 0,-1 0 0,1 1 0,0-1 0,0 1 0,0-1 0,0 0 0,0 0 0,0 0 0,0 1 0,1-1 0,-1 0 0,0 0 0,1-1 0,-1 1 0,0 0 0,3 0 0,37 16 0,-32-14 0,59 19-1397,1-4 0,0-3-1,109 10 1,218-5 131,-390-20 1337,854-12-606,-561 2 1948,0 5 3363,-192 1-5011,-81-1-6591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4:2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24575,'-10'95'0,"0"-14"0,15 970 129,10-322-1623,-15-701-5332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B108D-7CC0-41AB-A366-F0EF26B6B79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01655-200A-4CB5-8DFA-1AA3E87D4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4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1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5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35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29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4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C9BBF-44A9-A8DB-EDFB-299DA9C7F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B52E4-DECF-E964-43E4-4F54272E5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A7A0C5-D9BE-B632-2D96-033DDDF48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46E62-AB1A-7860-4F5E-CA3280804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8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8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63162-0CE3-FCC7-E19F-9F74E9C4F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67256-784B-93E6-A03E-E2C3293CD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D7274-8428-03F9-2D69-2F20BF39A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5D6E9-F4C4-67F9-A1EE-D22B7940C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0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D20BE-84F7-274E-2B68-A4FB5C094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83EDB-11ED-C09C-1DC6-3748DAD8E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40901-56B8-63D1-95A6-1337F9779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F6C27-244F-E025-A42C-9A7F2CABD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0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51834-5C76-1F75-4121-27D52217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230375-15A6-CF9D-4DB0-EC3E98DC8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60630-2DA9-3F0C-EB30-7AB24A99E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3680E-E807-C12B-7F8D-71B7FBB33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8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1655-200A-4CB5-8DFA-1AA3E87D4C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8C87-6F96-DE0A-E746-BD8845A74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7AA71-4FDB-5654-4433-C04D8416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87A24-E7D8-708A-644F-71D975F0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E931-5029-ABB4-CA31-BFB86AC8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1580-6C2B-2D9F-0AA7-8C7E768E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5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F1D3-5F43-AD3F-4EA5-457E53CB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37123-8397-68E9-5D10-42FB9AE8C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E8EC1-C843-2F79-7D75-D42CB0DD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B0E1E-E63E-0F7D-DD39-F61912E4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5F25-12AD-31B5-E325-FF2ED9A1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A45EC-30A9-07F8-79AF-9F6245D83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4F74F-19AC-22AE-9509-B7E6B27D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077BA-9F7A-9D33-556B-09EA990A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B6D4-476D-8E95-E68D-22C9AC25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63B8-54E5-23C1-A405-F9009B0B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0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1611-85BC-1206-57AE-6E4382B2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FB5E8-37CC-F35C-DD58-D27AD4A4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56016-4CD8-E53C-E17F-DD6F0868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65B2-2B80-1457-4AEA-18FA6F4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8BF90-8B94-5E2D-50D0-CC79006D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5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A748-9B22-492A-DD10-73D96960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8E148-5815-EE72-29B2-E658FD3A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9C87D-6F80-8613-4010-F77AB152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C7D9-D7FF-FA43-1C30-C0E7071B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F332-DC53-8581-EDFC-D5AB0B44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9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2082-6F9C-84DC-F19E-61DB8768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8882-9A95-9383-1782-112B0A2AF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AB83F-0B69-167C-3906-D49E3FE84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2EAAB-5C1E-1524-FA02-7E138FDD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53A18-DF01-C617-469A-9B6804F1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25646-230F-CA8F-54C8-B4AE1B8B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2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351F-5391-A0B4-0FFB-5C8B5C2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FE9BA-52A3-9835-A212-F0D6028A4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C0842-86AF-792D-1641-8CE8ED929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F852E-5ACE-B904-24AC-E530EBD88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7297C-44BB-7B02-3F8D-060A9183C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06968-E9FA-3BA9-A351-CFF47103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31673-72D0-D5AB-9DF1-967EAB6B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5D496-66B0-6B5D-FABE-8518628E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3EB5-EC53-DF1D-02AC-4C13F7AE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637D0-7037-16B3-F51D-74E0CC27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6DF9F-F534-52BD-930C-03A8202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D9F16-53BB-51CC-9F68-75347EA2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3BC4F-15EF-C9F1-ABC3-680E555D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6FB76-8CBE-C412-EF81-943CF3A4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20B7B-1C6E-E233-E6E9-A0C60518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5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6856-2417-374D-5875-657CD924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BAA1-4ED7-143D-6246-EAF11EBC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FF587-3FF4-C8AC-DBDF-0D32B6414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4638F-1A6C-DA75-1354-141C04F1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62A34-D8C2-D197-0785-951F675B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E5CC8-0CE3-5AE7-084E-CBFC3AA1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7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C330-A29D-F50F-4F33-A04EC190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C09FD-B7D8-2651-3D85-764393A73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6905A-3E03-0F07-7BB4-62316029E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ECFD7-1FF9-9072-D7A1-83469266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30989-675C-8AC7-116A-5BF809AD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B774D-78AB-6B94-6415-4B199D3E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3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B6ABB-3F91-A4D3-13A7-24C01FBE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F9FEF-F962-855F-EB4C-CD5B05CF2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CDAEF-A7F4-C8F1-C60B-16145B3C2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D3616-7C4C-4570-9186-FD37F4704E39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F626-C503-B2A5-EF8C-088A9A1D2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36E47-5D63-D4C1-5C8C-ABEB60F81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7F72F3-784C-48AD-ABB5-A3C9F5DF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s-bharathi/" TargetMode="Externa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DC74C7-F746-B236-4929-BE762EC0C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  <a:latin typeface="Aptos" panose="020B0004020202020204" pitchFamily="34" charset="0"/>
              </a:rPr>
              <a:t>Lean Six Sigma in Action</a:t>
            </a:r>
            <a:endParaRPr lang="en-GB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60FBD-D494-AE37-7CED-19DCDC39E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ptos" panose="020B0004020202020204" pitchFamily="34" charset="0"/>
              </a:rPr>
              <a:t>Driving Quality and Efficiency in Testing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508-6946-13D8-2EFC-7441427E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/>
              <a:t>DMAIC - The Core of Lean Six Sigma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6A8B45-EE10-D1C7-074E-B52EBFAC2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92069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14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DE9A-386B-C89C-6CF6-244A92A5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DMAIC in Action – Real Testing Improvement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3C3BD6-49DE-83F8-7EEE-68CFE3C98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2479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B39687-5711-6B46-B35B-61D809B84D33}"/>
              </a:ext>
            </a:extLst>
          </p:cNvPr>
          <p:cNvSpPr txBox="1"/>
          <p:nvPr/>
        </p:nvSpPr>
        <p:spPr>
          <a:xfrm>
            <a:off x="2226365" y="6167811"/>
            <a:ext cx="7243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Result: Regression time reduced by </a:t>
            </a:r>
            <a:r>
              <a:rPr lang="en-GB" b="1" dirty="0"/>
              <a:t>40%</a:t>
            </a:r>
            <a:r>
              <a:rPr lang="en-GB" dirty="0"/>
              <a:t>, flakiness dropped by </a:t>
            </a:r>
            <a:r>
              <a:rPr lang="en-GB" b="1" dirty="0"/>
              <a:t>25%</a:t>
            </a:r>
            <a:r>
              <a:rPr lang="en-GB" dirty="0"/>
              <a:t>. That’s the power of DMAIC in action</a:t>
            </a:r>
          </a:p>
        </p:txBody>
      </p:sp>
    </p:spTree>
    <p:extLst>
      <p:ext uri="{BB962C8B-B14F-4D97-AF65-F5344CB8AC3E}">
        <p14:creationId xmlns:p14="http://schemas.microsoft.com/office/powerpoint/2010/main" val="166161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E1742-8622-D634-811F-3892694F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Benefits Achieved – Real Impact from Lean Six Sigma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AA6D7-4F2E-A786-CEF4-00484A6EF156}"/>
              </a:ext>
            </a:extLst>
          </p:cNvPr>
          <p:cNvSpPr txBox="1"/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🚀 </a:t>
            </a:r>
            <a:r>
              <a:rPr lang="en-US" sz="2200" b="1"/>
              <a:t>Faster test cycles</a:t>
            </a:r>
            <a:r>
              <a:rPr lang="en-US" sz="2200"/>
              <a:t> – Regression suite execution time reduced by 40%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🛡️ </a:t>
            </a:r>
            <a:r>
              <a:rPr lang="en-US" sz="2200" b="1"/>
              <a:t>Fewer defects</a:t>
            </a:r>
            <a:r>
              <a:rPr lang="en-US" sz="2200"/>
              <a:t> – Flaky tests dropped by 25%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🤝 </a:t>
            </a:r>
            <a:r>
              <a:rPr lang="en-US" sz="2200" b="1"/>
              <a:t>Greater team ownership</a:t>
            </a:r>
            <a:r>
              <a:rPr lang="en-US" sz="2200"/>
              <a:t> – Testers now lead quality improvements, not just test execution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✅ </a:t>
            </a:r>
            <a:r>
              <a:rPr lang="en-US" sz="2200" b="1"/>
              <a:t>Improved confidence in releases</a:t>
            </a:r>
            <a:r>
              <a:rPr lang="en-US" sz="2200"/>
              <a:t> – Cleaner pipelines, faster sign-offs</a:t>
            </a:r>
          </a:p>
        </p:txBody>
      </p:sp>
    </p:spTree>
    <p:extLst>
      <p:ext uri="{BB962C8B-B14F-4D97-AF65-F5344CB8AC3E}">
        <p14:creationId xmlns:p14="http://schemas.microsoft.com/office/powerpoint/2010/main" val="183870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180A0-1DEB-0D01-65C4-C7995B9D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/>
              <a:t>Let’s Redefine Testing with Lean Six Sigma</a:t>
            </a:r>
          </a:p>
        </p:txBody>
      </p:sp>
      <p:graphicFrame>
        <p:nvGraphicFramePr>
          <p:cNvPr id="21" name="TextBox 4">
            <a:extLst>
              <a:ext uri="{FF2B5EF4-FFF2-40B4-BE49-F238E27FC236}">
                <a16:creationId xmlns:a16="http://schemas.microsoft.com/office/drawing/2014/main" id="{97D170D2-5037-3E4A-E52C-8615878FB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89319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969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A0BE0-F8D0-1F56-07F7-5D92C5DCC8A9}"/>
              </a:ext>
            </a:extLst>
          </p:cNvPr>
          <p:cNvSpPr txBox="1"/>
          <p:nvPr/>
        </p:nvSpPr>
        <p:spPr>
          <a:xfrm>
            <a:off x="2202817" y="1199890"/>
            <a:ext cx="5245523" cy="1526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Now think about one inefficiency in your testing process…</a:t>
            </a:r>
            <a:br>
              <a:rPr lang="en-US" sz="2000" b="1" dirty="0"/>
            </a:br>
            <a:r>
              <a:rPr lang="en-US" sz="2000" b="1" dirty="0"/>
              <a:t>What would it take to fix it using DMAIC?</a:t>
            </a:r>
            <a:endParaRPr lang="en-US" sz="2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DB81EBD-88D5-C271-2ABC-8B657D555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298" r="4260" b="-3"/>
          <a:stretch>
            <a:fillRect/>
          </a:stretch>
        </p:blipFill>
        <p:spPr>
          <a:xfrm rot="20486189">
            <a:off x="305794" y="394059"/>
            <a:ext cx="1855704" cy="22243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AE4F53-2BC6-58DD-4496-6BBBE0008431}"/>
              </a:ext>
            </a:extLst>
          </p:cNvPr>
          <p:cNvSpPr txBox="1"/>
          <p:nvPr/>
        </p:nvSpPr>
        <p:spPr>
          <a:xfrm>
            <a:off x="3613213" y="3142696"/>
            <a:ext cx="41636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accent1"/>
                </a:solidFill>
              </a:rPr>
              <a:t>Thankyou !!!</a:t>
            </a:r>
          </a:p>
        </p:txBody>
      </p:sp>
      <p:pic>
        <p:nvPicPr>
          <p:cNvPr id="36" name="Picture 3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184429-72C1-F491-001C-02DEFB8C4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15" y="4065763"/>
            <a:ext cx="2545005" cy="25450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A98CFE4-3315-B45C-9C72-1D3C2CCB8544}"/>
              </a:ext>
            </a:extLst>
          </p:cNvPr>
          <p:cNvSpPr txBox="1"/>
          <p:nvPr/>
        </p:nvSpPr>
        <p:spPr>
          <a:xfrm>
            <a:off x="9284914" y="6426102"/>
            <a:ext cx="2545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5"/>
              </a:rPr>
              <a:t>LinkedIn</a:t>
            </a:r>
            <a:r>
              <a:rPr lang="en-GB" dirty="0"/>
              <a:t> – Bharathi S</a:t>
            </a:r>
          </a:p>
        </p:txBody>
      </p:sp>
    </p:spTree>
    <p:extLst>
      <p:ext uri="{BB962C8B-B14F-4D97-AF65-F5344CB8AC3E}">
        <p14:creationId xmlns:p14="http://schemas.microsoft.com/office/powerpoint/2010/main" val="20092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ADA22-493C-F221-9E28-6969F653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2228760"/>
          </a:xfrm>
        </p:spPr>
        <p:txBody>
          <a:bodyPr anchor="b">
            <a:normAutofit/>
          </a:bodyPr>
          <a:lstStyle/>
          <a:p>
            <a:r>
              <a:rPr lang="en-GB" sz="4000" b="1"/>
              <a:t>References</a:t>
            </a:r>
            <a:br>
              <a:rPr lang="en-GB" sz="4000" b="1"/>
            </a:br>
            <a:endParaRPr lang="en-GB" sz="4000"/>
          </a:p>
        </p:txBody>
      </p:sp>
      <p:pic>
        <p:nvPicPr>
          <p:cNvPr id="7" name="Graphic 6" descr="Welder">
            <a:extLst>
              <a:ext uri="{FF2B5EF4-FFF2-40B4-BE49-F238E27FC236}">
                <a16:creationId xmlns:a16="http://schemas.microsoft.com/office/drawing/2014/main" id="{6F30941D-ECD8-C0A1-B760-6F7EA2FFE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BFC4F-E02D-C71D-F3AC-26322EAE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4072044"/>
            <a:ext cx="5801917" cy="20570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i="1"/>
              <a:t>Lean Thinking</a:t>
            </a:r>
            <a:r>
              <a:rPr lang="en-GB" sz="2000"/>
              <a:t> – Womack &amp; Jones (1996)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i="1"/>
              <a:t>Toyota Production System</a:t>
            </a:r>
            <a:r>
              <a:rPr lang="en-GB" sz="2000"/>
              <a:t> – Muda, Muri, Mura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i="1"/>
              <a:t>DMAIC Framework</a:t>
            </a:r>
            <a:r>
              <a:rPr lang="en-GB" sz="2000"/>
              <a:t> – Six Sigma (Motorola, 1980s)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i="1"/>
              <a:t>7 Wastes (TIMWOOD)</a:t>
            </a:r>
            <a:r>
              <a:rPr lang="en-GB" sz="2000"/>
              <a:t> – Lean Manufacturing Tools</a:t>
            </a:r>
          </a:p>
          <a:p>
            <a:endParaRPr lang="en-GB" sz="2000"/>
          </a:p>
        </p:txBody>
      </p:sp>
      <p:pic>
        <p:nvPicPr>
          <p:cNvPr id="9" name="Graphic 8" descr="Welder">
            <a:extLst>
              <a:ext uri="{FF2B5EF4-FFF2-40B4-BE49-F238E27FC236}">
                <a16:creationId xmlns:a16="http://schemas.microsoft.com/office/drawing/2014/main" id="{8D7AEB7E-A4FB-44DC-BBD5-5ACB3A45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3AD6-EB89-7954-0E6A-993DDD7A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5D44-2E90-4910-C171-504A1D65E165}"/>
              </a:ext>
            </a:extLst>
          </p:cNvPr>
          <p:cNvSpPr txBox="1">
            <a:spLocks/>
          </p:cNvSpPr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/>
              <a:t>Who am I ?</a:t>
            </a:r>
            <a:endParaRPr lang="en-US" sz="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A58E5-CD51-945C-9DAA-FA14B7631153}"/>
              </a:ext>
            </a:extLst>
          </p:cNvPr>
          <p:cNvSpPr txBox="1"/>
          <p:nvPr/>
        </p:nvSpPr>
        <p:spPr>
          <a:xfrm>
            <a:off x="3560854" y="1652260"/>
            <a:ext cx="279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u="sng" baseline="0" dirty="0"/>
              <a:t>Bharathi Sudanagunta</a:t>
            </a:r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4ADFC-3763-1422-D785-C2FE9C47208E}"/>
              </a:ext>
            </a:extLst>
          </p:cNvPr>
          <p:cNvSpPr txBox="1"/>
          <p:nvPr/>
        </p:nvSpPr>
        <p:spPr bwMode="auto">
          <a:xfrm>
            <a:off x="393112" y="2106590"/>
            <a:ext cx="5391014" cy="4677602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aseline="0" dirty="0"/>
              <a:t>Test Manager @ MHRA</a:t>
            </a:r>
          </a:p>
          <a:p>
            <a:pPr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aseline="0" dirty="0"/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aseline="0" dirty="0"/>
              <a:t>Over a decade of experience in Software Testing, Quality Assurance and Test Management</a:t>
            </a:r>
          </a:p>
          <a:p>
            <a:pPr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aseline="0" dirty="0"/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Been part of Startup Organisations leading all my way up to Civil Services</a:t>
            </a:r>
            <a:endParaRPr lang="en-US" altLang="en-US" sz="1600" baseline="0" dirty="0"/>
          </a:p>
          <a:p>
            <a:pPr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aseline="0" dirty="0"/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aseline="0" dirty="0"/>
              <a:t>Key areas of Expertise such as Test Management, Team Leadership, Culture Building</a:t>
            </a:r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aseline="0" dirty="0"/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Certifications (relevant for today) : ISTQB Advanced Test Manager, Lean Six Sigma Green belt(p), ISO 9001, ITIL 4</a:t>
            </a:r>
            <a:endParaRPr lang="en-US" altLang="en-US" sz="1600" baseline="0" dirty="0"/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aseline="0" dirty="0"/>
              <a:t>Achievements : Leadership in Action Award, Team leader of the year (Nominated)</a:t>
            </a:r>
          </a:p>
          <a:p>
            <a:pPr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aseline="0" dirty="0"/>
          </a:p>
          <a:p>
            <a:pPr marL="3429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Volunteer : British Gymnastics (BG) Trampoline Judge; Parent Governor</a:t>
            </a:r>
            <a:endParaRPr lang="en-US" altLang="en-US" sz="1600" baseline="0" dirty="0"/>
          </a:p>
        </p:txBody>
      </p:sp>
      <p:pic>
        <p:nvPicPr>
          <p:cNvPr id="5" name="Picture 4" descr="A person with long black hair&#10;&#10;Description automatically generated">
            <a:extLst>
              <a:ext uri="{FF2B5EF4-FFF2-40B4-BE49-F238E27FC236}">
                <a16:creationId xmlns:a16="http://schemas.microsoft.com/office/drawing/2014/main" id="{5562230E-2D8B-E533-B377-0716989F99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828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00703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073C-8805-B913-9E11-2EE1F18C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Why Do We Keep Testing… Without Improving?</a:t>
            </a:r>
            <a:endParaRPr lang="en-GB" sz="4000" dirty="0"/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64EB53CB-E87C-0F92-06DF-A1E30EB70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947304"/>
              </p:ext>
            </p:extLst>
          </p:nvPr>
        </p:nvGraphicFramePr>
        <p:xfrm>
          <a:off x="971366" y="1918537"/>
          <a:ext cx="9868270" cy="169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88E334-F77B-851C-2AAE-624CE8B58800}"/>
              </a:ext>
            </a:extLst>
          </p:cNvPr>
          <p:cNvSpPr txBox="1"/>
          <p:nvPr/>
        </p:nvSpPr>
        <p:spPr>
          <a:xfrm>
            <a:off x="6536474" y="4434613"/>
            <a:ext cx="460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9013D-04A4-F203-E9B4-EA8E4DBBACDD}"/>
              </a:ext>
            </a:extLst>
          </p:cNvPr>
          <p:cNvSpPr txBox="1"/>
          <p:nvPr/>
        </p:nvSpPr>
        <p:spPr>
          <a:xfrm>
            <a:off x="2745709" y="3423748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Think about your last sprint or release cycle.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Were you firefighting defects? Repeating slow regression runs?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Did testing feel like a blocker or an enabler?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071BE9-9487-4141-A03C-0125FBCB0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7582A-0177-446D-DD34-251E968D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Why Process Improvement in Testing?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C22F3-3C3B-2E05-C3FB-307D2BA14F13}"/>
              </a:ext>
            </a:extLst>
          </p:cNvPr>
          <p:cNvSpPr txBox="1"/>
          <p:nvPr/>
        </p:nvSpPr>
        <p:spPr>
          <a:xfrm>
            <a:off x="4419537" y="5678058"/>
            <a:ext cx="255276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bg1"/>
                </a:solidFill>
              </a:rPr>
              <a:t>Process Improvements</a:t>
            </a:r>
          </a:p>
          <a:p>
            <a:pPr lvl="0" algn="ctr"/>
            <a:r>
              <a:rPr lang="en-GB" dirty="0">
                <a:solidFill>
                  <a:schemeClr val="bg1"/>
                </a:solidFill>
              </a:rPr>
              <a:t>- Testing is a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FFB3E-F41D-2213-C612-7AF841583B03}"/>
              </a:ext>
            </a:extLst>
          </p:cNvPr>
          <p:cNvSpPr txBox="1"/>
          <p:nvPr/>
        </p:nvSpPr>
        <p:spPr>
          <a:xfrm>
            <a:off x="1801843" y="2699628"/>
            <a:ext cx="3326907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</a:rPr>
              <a:t>Lean</a:t>
            </a:r>
          </a:p>
          <a:p>
            <a:pPr lvl="0" algn="ctr"/>
            <a:r>
              <a:rPr lang="en-GB" sz="2000" b="1" dirty="0">
                <a:solidFill>
                  <a:schemeClr val="bg1"/>
                </a:solidFill>
              </a:rPr>
              <a:t>= Efficiency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3DDEB-4F90-ACC8-A396-7772519E6886}"/>
              </a:ext>
            </a:extLst>
          </p:cNvPr>
          <p:cNvSpPr txBox="1"/>
          <p:nvPr/>
        </p:nvSpPr>
        <p:spPr>
          <a:xfrm>
            <a:off x="6724614" y="2699628"/>
            <a:ext cx="3145836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</a:rPr>
              <a:t>Six sigma</a:t>
            </a:r>
          </a:p>
          <a:p>
            <a:pPr lvl="0" algn="ctr"/>
            <a:r>
              <a:rPr lang="en-GB" sz="2000" b="1" dirty="0">
                <a:solidFill>
                  <a:schemeClr val="bg1"/>
                </a:solidFill>
              </a:rPr>
              <a:t>= Effectiveness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0F0BF9-5D87-EA03-71C9-F813CBD0F729}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>
            <a:off x="3465297" y="3407514"/>
            <a:ext cx="2230622" cy="2270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A9070-0F88-9300-B84A-94D671193706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 flipH="1">
            <a:off x="5695919" y="3407514"/>
            <a:ext cx="2601613" cy="2270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759C98F-A274-856C-9C88-FE48F09D2F9F}"/>
              </a:ext>
            </a:extLst>
          </p:cNvPr>
          <p:cNvGrpSpPr/>
          <p:nvPr/>
        </p:nvGrpSpPr>
        <p:grpSpPr>
          <a:xfrm>
            <a:off x="5486225" y="2769483"/>
            <a:ext cx="882360" cy="714600"/>
            <a:chOff x="5486225" y="2769483"/>
            <a:chExt cx="882360" cy="71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9D36E6-70C1-640B-98C5-2EDF0EB8DA52}"/>
                    </a:ext>
                  </a:extLst>
                </p14:cNvPr>
                <p14:cNvContentPartPr/>
                <p14:nvPr/>
              </p14:nvContentPartPr>
              <p14:xfrm>
                <a:off x="5486225" y="3071523"/>
                <a:ext cx="882360" cy="5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9D36E6-70C1-640B-98C5-2EDF0EB8DA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7225" y="3062523"/>
                  <a:ext cx="900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EAD73A-D083-8F17-0903-1E778E81CEF6}"/>
                    </a:ext>
                  </a:extLst>
                </p14:cNvPr>
                <p14:cNvContentPartPr/>
                <p14:nvPr/>
              </p14:nvContentPartPr>
              <p14:xfrm>
                <a:off x="5949905" y="2769483"/>
                <a:ext cx="7560" cy="714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EAD73A-D083-8F17-0903-1E778E81CE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40905" y="2760483"/>
                  <a:ext cx="25200" cy="73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279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C93BF-8EDA-C849-AC0B-AEBDE9605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5D89E-93D8-88E1-CF4C-9B6724C1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5400"/>
              <a:t>Morning Routine – A Fun Analogy</a:t>
            </a:r>
            <a:endParaRPr lang="en-US" sz="5400" dirty="0"/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07FA2115-4F2C-21CE-CD7E-ADC6935D65E9}"/>
              </a:ext>
            </a:extLst>
          </p:cNvPr>
          <p:cNvSpPr/>
          <p:nvPr/>
        </p:nvSpPr>
        <p:spPr>
          <a:xfrm>
            <a:off x="9001958" y="3821571"/>
            <a:ext cx="2423604" cy="2276835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/>
              <a:t>Lean’s 7 types of waste - TIMWOOD</a:t>
            </a:r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3E8B62DD-610B-42AD-0DC8-CAC9CD285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918937"/>
              </p:ext>
            </p:extLst>
          </p:nvPr>
        </p:nvGraphicFramePr>
        <p:xfrm>
          <a:off x="827667" y="1613098"/>
          <a:ext cx="10462452" cy="163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2C1B74-1C35-E6B6-E38D-30B1BC871959}"/>
              </a:ext>
            </a:extLst>
          </p:cNvPr>
          <p:cNvSpPr txBox="1"/>
          <p:nvPr/>
        </p:nvSpPr>
        <p:spPr>
          <a:xfrm>
            <a:off x="966457" y="3251829"/>
            <a:ext cx="72721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Did you walk back and forth between rooms looking for something?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Open and close the wardrobe multiple times trying to decide what to wear?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Wait around while your tea or coffee brewed?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Did you take your dog for a walk that disrupted your flow?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Did you struggle with too many choices — breakfast, coats, shoes?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Did breakfast or getting the kids ready involve extra steps or confusion?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Did you forget something—like a lunch box, bag, or keys—and go back for it?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Did you double-check your bag or plans, even after you were ready to go?</a:t>
            </a:r>
          </a:p>
        </p:txBody>
      </p:sp>
    </p:spTree>
    <p:extLst>
      <p:ext uri="{BB962C8B-B14F-4D97-AF65-F5344CB8AC3E}">
        <p14:creationId xmlns:p14="http://schemas.microsoft.com/office/powerpoint/2010/main" val="11311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46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9BE8C-7EB9-FA44-D5F6-60ED45D61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7BE194-8756-CF72-9507-C9333C78B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F8D395-64F8-C09B-317D-F17FA0CF6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EEBE5F-77B1-ED3F-D289-E6F4322BA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547054-D1D5-2015-1258-E55DEF1C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50463-A6C7-DD51-DFDB-3986DE6B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2" y="8350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TIMWOOD – 7 types of waste in Lean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030AF-8DCB-6421-EAEA-055516F09C8C}"/>
              </a:ext>
            </a:extLst>
          </p:cNvPr>
          <p:cNvSpPr txBox="1"/>
          <p:nvPr/>
        </p:nvSpPr>
        <p:spPr>
          <a:xfrm>
            <a:off x="1094571" y="945164"/>
            <a:ext cx="9429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chemeClr val="bg1"/>
                </a:solidFill>
              </a:rPr>
              <a:t>Lean helps us ask the right questions: What truly adds value? Where are the delays? And how do we design testing to flow smoothly, with no waste!</a:t>
            </a:r>
          </a:p>
        </p:txBody>
      </p:sp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C5DBE05D-EE21-0095-ECAC-A9DD3AE46688}"/>
              </a:ext>
            </a:extLst>
          </p:cNvPr>
          <p:cNvSpPr/>
          <p:nvPr/>
        </p:nvSpPr>
        <p:spPr>
          <a:xfrm>
            <a:off x="9215479" y="2154533"/>
            <a:ext cx="2789709" cy="252938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baseline="0" dirty="0"/>
          </a:p>
          <a:p>
            <a:pPr algn="ctr"/>
            <a:r>
              <a:rPr lang="en-US" i="0" baseline="0" dirty="0"/>
              <a:t>Now think about your last regression run — how many of these wastes can you spot?</a:t>
            </a:r>
            <a:endParaRPr lang="en-US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1E4B5-FB14-CC29-2DA3-14A8E6E1D16C}"/>
              </a:ext>
            </a:extLst>
          </p:cNvPr>
          <p:cNvSpPr/>
          <p:nvPr/>
        </p:nvSpPr>
        <p:spPr>
          <a:xfrm>
            <a:off x="408365" y="1666696"/>
            <a:ext cx="8176337" cy="5044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n-GB" b="1" dirty="0">
                <a:solidFill>
                  <a:schemeClr val="tx1"/>
                </a:solidFill>
              </a:rPr>
              <a:t>:</a:t>
            </a:r>
            <a:r>
              <a:rPr lang="en-GB" b="1" dirty="0"/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Walking back and forth between rooms (e.g., bedroom to kitchen to kids’ room) –</a:t>
            </a:r>
            <a:r>
              <a:rPr lang="en-GB" sz="1600" i="1" dirty="0"/>
              <a:t>switching or constantly navigating between systems to get data or tools.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4E0A3-4DFC-9441-130A-C4CB852AE656}"/>
              </a:ext>
            </a:extLst>
          </p:cNvPr>
          <p:cNvSpPr/>
          <p:nvPr/>
        </p:nvSpPr>
        <p:spPr>
          <a:xfrm>
            <a:off x="408362" y="2309164"/>
            <a:ext cx="8398751" cy="566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Inventory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Too many choices: breakfast items, wardrobe options, keys, coats - </a:t>
            </a:r>
            <a:r>
              <a:rPr lang="en-GB" sz="1600" i="1" dirty="0"/>
              <a:t>too many test cases, too many environments, or too much duplicated data.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4392C-1342-32A3-366E-C3C96EFDEFB3}"/>
              </a:ext>
            </a:extLst>
          </p:cNvPr>
          <p:cNvSpPr/>
          <p:nvPr/>
        </p:nvSpPr>
        <p:spPr>
          <a:xfrm>
            <a:off x="408362" y="5123211"/>
            <a:ext cx="9322778" cy="772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 Processing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1600" dirty="0">
                <a:solidFill>
                  <a:schemeClr val="tx1"/>
                </a:solidFill>
              </a:rPr>
              <a:t>Double-checking - water bottles or bags , keys, doors - unnecessarily after already ensuring they’re ready. </a:t>
            </a:r>
            <a:r>
              <a:rPr lang="en-GB" sz="1600" i="1" dirty="0"/>
              <a:t>doing the same checks manually and via automation, or repeating work due to unclear definitions.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31A6B7-4B6A-5021-8E33-192B69A5CEAD}"/>
              </a:ext>
            </a:extLst>
          </p:cNvPr>
          <p:cNvSpPr/>
          <p:nvPr/>
        </p:nvSpPr>
        <p:spPr>
          <a:xfrm>
            <a:off x="408362" y="2959726"/>
            <a:ext cx="8513189" cy="5972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Motion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1600" dirty="0">
                <a:solidFill>
                  <a:schemeClr val="tx1"/>
                </a:solidFill>
              </a:rPr>
              <a:t>Repeatedly opening and closing cupboards to decide on what breakfast to serve for kids; make up; shoelaces- </a:t>
            </a:r>
            <a:r>
              <a:rPr lang="en-GB" sz="1600" i="1" dirty="0"/>
              <a:t>repeatedly setting up tests manually when it could be  automated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453091-7146-E14E-BF9C-97169A006390}"/>
              </a:ext>
            </a:extLst>
          </p:cNvPr>
          <p:cNvSpPr/>
          <p:nvPr/>
        </p:nvSpPr>
        <p:spPr>
          <a:xfrm>
            <a:off x="408362" y="3663798"/>
            <a:ext cx="870676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Waiting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Standing idle while the tea brews or waiting for the kids to finish their breakfast – or waiting for mascara to dry or make up to set -</a:t>
            </a:r>
            <a:r>
              <a:rPr lang="en-GB" sz="1600" i="1" dirty="0"/>
              <a:t>the environment to spin up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91946-4288-BB66-3F75-4632CE5CF4ED}"/>
              </a:ext>
            </a:extLst>
          </p:cNvPr>
          <p:cNvSpPr/>
          <p:nvPr/>
        </p:nvSpPr>
        <p:spPr>
          <a:xfrm>
            <a:off x="408362" y="4362152"/>
            <a:ext cx="9005144" cy="6151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 Production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1600" dirty="0">
                <a:solidFill>
                  <a:schemeClr val="tx1"/>
                </a:solidFill>
              </a:rPr>
              <a:t>Making extra food “just in case” or setting out more clothes/items than actually needed -</a:t>
            </a:r>
            <a:r>
              <a:rPr lang="en-GB" sz="1600" i="1" dirty="0"/>
              <a:t>running more test scenarios than we actually need or creating artefacts no one uses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1712A9-3EFE-8417-1397-FB7AF6C99ED6}"/>
              </a:ext>
            </a:extLst>
          </p:cNvPr>
          <p:cNvSpPr/>
          <p:nvPr/>
        </p:nvSpPr>
        <p:spPr>
          <a:xfrm>
            <a:off x="408362" y="6033805"/>
            <a:ext cx="961153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Defects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1600" dirty="0">
                <a:solidFill>
                  <a:schemeClr val="tx1"/>
                </a:solidFill>
              </a:rPr>
              <a:t>Forgetting an item (</a:t>
            </a:r>
            <a:r>
              <a:rPr lang="en-GB" sz="1600" dirty="0" err="1">
                <a:solidFill>
                  <a:schemeClr val="tx1"/>
                </a:solidFill>
              </a:rPr>
              <a:t>e.g.,lunch</a:t>
            </a:r>
            <a:r>
              <a:rPr lang="en-GB" sz="1600" dirty="0">
                <a:solidFill>
                  <a:schemeClr val="tx1"/>
                </a:solidFill>
              </a:rPr>
              <a:t> , ID’s,  school diary) and having to rush back to prepare or find it before you leave. -</a:t>
            </a:r>
            <a:r>
              <a:rPr lang="en-GB" sz="1600" i="1" dirty="0"/>
              <a:t>bugs caught late or missed requirements.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A906C-1075-2A6C-1CC3-A78D7787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Lean Principles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084963E8-BCEC-5971-A7B9-FC1ED680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5537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73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4DA3CAF8-8FB3-51FC-A8F9-1D5FD755B3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E1583-942B-553A-A7FC-D9A7015E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3 Japanese M’s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DE2C4-4D1E-9EA4-0CDA-3D1F61DCDE3C}"/>
              </a:ext>
            </a:extLst>
          </p:cNvPr>
          <p:cNvSpPr txBox="1"/>
          <p:nvPr/>
        </p:nvSpPr>
        <p:spPr>
          <a:xfrm>
            <a:off x="8128857" y="6305384"/>
            <a:ext cx="3954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200" i="1" dirty="0"/>
              <a:t>Adapted from Lean Thinking – Womack &amp; Jones (1996)</a:t>
            </a:r>
            <a:br>
              <a:rPr lang="en-GB" sz="1200" dirty="0"/>
            </a:br>
            <a:r>
              <a:rPr lang="en-GB" sz="1200" i="1" dirty="0"/>
              <a:t>3M’s: Toyota Production System</a:t>
            </a:r>
            <a:endParaRPr lang="en-GB" sz="1200"/>
          </a:p>
        </p:txBody>
      </p:sp>
      <p:graphicFrame>
        <p:nvGraphicFramePr>
          <p:cNvPr id="78" name="Content Placeholder 24">
            <a:extLst>
              <a:ext uri="{FF2B5EF4-FFF2-40B4-BE49-F238E27FC236}">
                <a16:creationId xmlns:a16="http://schemas.microsoft.com/office/drawing/2014/main" id="{B4BAEB70-C75F-9E5B-C1C7-C68815F63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831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45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45B27-A784-BFB3-31A4-213656AA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Six Sigma – The Effectiveness Side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6461D1D-DBBC-5B4C-1E8A-03239E91A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3937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08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1203</Words>
  <Application>Microsoft Office PowerPoint</Application>
  <PresentationFormat>Widescreen</PresentationFormat>
  <Paragraphs>145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Office Theme</vt:lpstr>
      <vt:lpstr>Lean Six Sigma in Action</vt:lpstr>
      <vt:lpstr>PowerPoint Presentation</vt:lpstr>
      <vt:lpstr>Why Do We Keep Testing… Without Improving?</vt:lpstr>
      <vt:lpstr>Why Process Improvement in Testing?</vt:lpstr>
      <vt:lpstr>Morning Routine – A Fun Analogy</vt:lpstr>
      <vt:lpstr>TIMWOOD – 7 types of waste in Lean</vt:lpstr>
      <vt:lpstr>Lean Principles</vt:lpstr>
      <vt:lpstr>3 Japanese M’s</vt:lpstr>
      <vt:lpstr>Six Sigma – The Effectiveness Side</vt:lpstr>
      <vt:lpstr>DMAIC - The Core of Lean Six Sigma</vt:lpstr>
      <vt:lpstr>DMAIC in Action – Real Testing Improvement</vt:lpstr>
      <vt:lpstr>Benefits Achieved – Real Impact from Lean Six Sigma</vt:lpstr>
      <vt:lpstr>Let’s Redefine Testing with Lean Six Sigma</vt:lpstr>
      <vt:lpstr>PowerPoint Presentation</vt:lpstr>
      <vt:lpstr>References </vt:lpstr>
    </vt:vector>
  </TitlesOfParts>
  <Company>MHRA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Sudanagunta, Bharathi</dc:creator>
  <cp:lastModifiedBy>Sudanagunta, Bharathi</cp:lastModifiedBy>
  <cp:revision>1</cp:revision>
  <dcterms:created xsi:type="dcterms:W3CDTF">2025-07-11T20:17:13Z</dcterms:created>
  <dcterms:modified xsi:type="dcterms:W3CDTF">2025-07-24T11:29:39Z</dcterms:modified>
</cp:coreProperties>
</file>